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omments/modernComment_113_D5A8A5F4.xml" ContentType="application/vnd.ms-powerpoint.comments+xml"/>
  <Override PartName="/ppt/ink/ink3.xml" ContentType="application/inkml+xml"/>
  <Override PartName="/ppt/ink/ink4.xml" ContentType="application/inkml+xml"/>
  <Override PartName="/ppt/comments/modernComment_107_521BF744.xml" ContentType="application/vnd.ms-powerpoint.comments+xml"/>
  <Override PartName="/ppt/comments/modernComment_10B_79085381.xml" ContentType="application/vnd.ms-powerpoint.comments+xml"/>
  <Override PartName="/ppt/ink/ink5.xml" ContentType="application/inkml+xml"/>
  <Override PartName="/ppt/ink/ink6.xml" ContentType="application/inkml+xml"/>
  <Override PartName="/ppt/ink/ink7.xml" ContentType="application/inkml+xml"/>
  <Override PartName="/ppt/comments/modernComment_10C_32D9C623.xml" ContentType="application/vnd.ms-powerpoint.comments+xml"/>
  <Override PartName="/ppt/comments/modernComment_10D_1C486594.xml" ContentType="application/vnd.ms-powerpoint.comments+xml"/>
  <Override PartName="/ppt/comments/modernComment_10E_4ED93FCC.xml" ContentType="application/vnd.ms-powerpoint.comments+xml"/>
  <Override PartName="/ppt/comments/modernComment_111_C654D533.xml" ContentType="application/vnd.ms-powerpoint.comments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3"/>
  </p:sldMasterIdLst>
  <p:sldIdLst>
    <p:sldId id="258" r:id="rId4"/>
    <p:sldId id="256" r:id="rId5"/>
    <p:sldId id="275" r:id="rId6"/>
    <p:sldId id="260" r:id="rId7"/>
    <p:sldId id="263" r:id="rId8"/>
    <p:sldId id="267" r:id="rId9"/>
    <p:sldId id="268" r:id="rId10"/>
    <p:sldId id="269" r:id="rId11"/>
    <p:sldId id="270" r:id="rId12"/>
    <p:sldId id="273" r:id="rId13"/>
    <p:sldId id="277" r:id="rId14"/>
    <p:sldId id="279" r:id="rId15"/>
    <p:sldId id="280" r:id="rId16"/>
    <p:sldId id="296" r:id="rId17"/>
    <p:sldId id="281" r:id="rId18"/>
    <p:sldId id="282" r:id="rId19"/>
    <p:sldId id="287" r:id="rId20"/>
    <p:sldId id="283" r:id="rId21"/>
    <p:sldId id="288" r:id="rId22"/>
    <p:sldId id="299" r:id="rId23"/>
    <p:sldId id="289" r:id="rId24"/>
    <p:sldId id="297" r:id="rId25"/>
    <p:sldId id="290" r:id="rId26"/>
    <p:sldId id="293" r:id="rId27"/>
    <p:sldId id="298" r:id="rId28"/>
    <p:sldId id="291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BE389E-FEAA-DCD0-5B95-F35601D0E8CA}" name="Sandra Marin Sauge" initials="SM" userId="378c22946537ce6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243F"/>
    <a:srgbClr val="8C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A094D-F249-4889-AF08-58B6AD5A3070}" v="739" dt="2024-03-18T12:12:53.973"/>
    <p1510:client id="{B5E0D713-E809-D6AD-009B-904A0C8F0F3A}" v="2" dt="2024-03-18T13:43:1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Marin Sauge" userId="378c22946537ce68" providerId="LiveId" clId="{415A094D-F249-4889-AF08-58B6AD5A3070}"/>
    <pc:docChg chg="undo redo custSel addSld delSld modSld sldOrd">
      <pc:chgData name="Sandra Marin Sauge" userId="378c22946537ce68" providerId="LiveId" clId="{415A094D-F249-4889-AF08-58B6AD5A3070}" dt="2024-03-18T12:47:38.143" v="14932"/>
      <pc:docMkLst>
        <pc:docMk/>
      </pc:docMkLst>
      <pc:sldChg chg="modSp mod ord">
        <pc:chgData name="Sandra Marin Sauge" userId="378c22946537ce68" providerId="LiveId" clId="{415A094D-F249-4889-AF08-58B6AD5A3070}" dt="2024-03-08T08:40:42.257" v="4442" actId="14100"/>
        <pc:sldMkLst>
          <pc:docMk/>
          <pc:sldMk cId="1727540421" sldId="256"/>
        </pc:sldMkLst>
        <pc:spChg chg="mod">
          <ac:chgData name="Sandra Marin Sauge" userId="378c22946537ce68" providerId="LiveId" clId="{415A094D-F249-4889-AF08-58B6AD5A3070}" dt="2024-03-08T08:40:32.015" v="4441" actId="20577"/>
          <ac:spMkLst>
            <pc:docMk/>
            <pc:sldMk cId="1727540421" sldId="256"/>
            <ac:spMk id="3" creationId="{4845E91B-B734-2382-C958-4167496C64A6}"/>
          </ac:spMkLst>
        </pc:spChg>
        <pc:picChg chg="mod">
          <ac:chgData name="Sandra Marin Sauge" userId="378c22946537ce68" providerId="LiveId" clId="{415A094D-F249-4889-AF08-58B6AD5A3070}" dt="2024-03-08T08:40:42.257" v="4442" actId="14100"/>
          <ac:picMkLst>
            <pc:docMk/>
            <pc:sldMk cId="1727540421" sldId="256"/>
            <ac:picMk id="23" creationId="{753EB419-A5CD-0AC3-63CE-8A8CB2A7CF43}"/>
          </ac:picMkLst>
        </pc:picChg>
      </pc:sldChg>
      <pc:sldChg chg="addSp delSp modSp mod ord">
        <pc:chgData name="Sandra Marin Sauge" userId="378c22946537ce68" providerId="LiveId" clId="{415A094D-F249-4889-AF08-58B6AD5A3070}" dt="2024-03-08T09:20:13.033" v="6946" actId="20577"/>
        <pc:sldMkLst>
          <pc:docMk/>
          <pc:sldMk cId="246554614" sldId="260"/>
        </pc:sldMkLst>
        <pc:spChg chg="mod">
          <ac:chgData name="Sandra Marin Sauge" userId="378c22946537ce68" providerId="LiveId" clId="{415A094D-F249-4889-AF08-58B6AD5A3070}" dt="2024-03-06T12:21:58.555" v="2378" actId="1076"/>
          <ac:spMkLst>
            <pc:docMk/>
            <pc:sldMk cId="246554614" sldId="260"/>
            <ac:spMk id="2" creationId="{333BD7A2-7F13-2A01-461B-7F84A965CF96}"/>
          </ac:spMkLst>
        </pc:spChg>
        <pc:spChg chg="mod ord">
          <ac:chgData name="Sandra Marin Sauge" userId="378c22946537ce68" providerId="LiveId" clId="{415A094D-F249-4889-AF08-58B6AD5A3070}" dt="2024-03-08T09:20:13.033" v="6946" actId="20577"/>
          <ac:spMkLst>
            <pc:docMk/>
            <pc:sldMk cId="246554614" sldId="260"/>
            <ac:spMk id="3" creationId="{4845E91B-B734-2382-C958-4167496C64A6}"/>
          </ac:spMkLst>
        </pc:spChg>
        <pc:spChg chg="del">
          <ac:chgData name="Sandra Marin Sauge" userId="378c22946537ce68" providerId="LiveId" clId="{415A094D-F249-4889-AF08-58B6AD5A3070}" dt="2024-03-06T11:59:26.363" v="470" actId="26606"/>
          <ac:spMkLst>
            <pc:docMk/>
            <pc:sldMk cId="246554614" sldId="260"/>
            <ac:spMk id="28" creationId="{A8123D8B-286B-4390-AAF3-92ED7DE91F10}"/>
          </ac:spMkLst>
        </pc:spChg>
        <pc:spChg chg="del">
          <ac:chgData name="Sandra Marin Sauge" userId="378c22946537ce68" providerId="LiveId" clId="{415A094D-F249-4889-AF08-58B6AD5A3070}" dt="2024-03-06T11:59:26.363" v="470" actId="26606"/>
          <ac:spMkLst>
            <pc:docMk/>
            <pc:sldMk cId="246554614" sldId="260"/>
            <ac:spMk id="30" creationId="{99E990D0-49FE-4377-90B4-55732B233126}"/>
          </ac:spMkLst>
        </pc:spChg>
        <pc:spChg chg="del">
          <ac:chgData name="Sandra Marin Sauge" userId="378c22946537ce68" providerId="LiveId" clId="{415A094D-F249-4889-AF08-58B6AD5A3070}" dt="2024-03-06T11:59:26.363" v="470" actId="26606"/>
          <ac:spMkLst>
            <pc:docMk/>
            <pc:sldMk cId="246554614" sldId="260"/>
            <ac:spMk id="32" creationId="{480C5605-8517-45F2-AB45-40BD3B23EC06}"/>
          </ac:spMkLst>
        </pc:spChg>
        <pc:spChg chg="add del">
          <ac:chgData name="Sandra Marin Sauge" userId="378c22946537ce68" providerId="LiveId" clId="{415A094D-F249-4889-AF08-58B6AD5A3070}" dt="2024-03-06T12:01:33.886" v="483" actId="26606"/>
          <ac:spMkLst>
            <pc:docMk/>
            <pc:sldMk cId="246554614" sldId="260"/>
            <ac:spMk id="2061" creationId="{13EFA6C3-82DC-4131-9929-2523E6FD0B81}"/>
          </ac:spMkLst>
        </pc:spChg>
        <pc:spChg chg="add del">
          <ac:chgData name="Sandra Marin Sauge" userId="378c22946537ce68" providerId="LiveId" clId="{415A094D-F249-4889-AF08-58B6AD5A3070}" dt="2024-03-06T12:01:33.886" v="483" actId="26606"/>
          <ac:spMkLst>
            <pc:docMk/>
            <pc:sldMk cId="246554614" sldId="260"/>
            <ac:spMk id="2063" creationId="{AEC9469E-14CA-4358-BABC-CBF836A6142D}"/>
          </ac:spMkLst>
        </pc:spChg>
        <pc:spChg chg="add del">
          <ac:chgData name="Sandra Marin Sauge" userId="378c22946537ce68" providerId="LiveId" clId="{415A094D-F249-4889-AF08-58B6AD5A3070}" dt="2024-03-06T12:01:33.886" v="483" actId="26606"/>
          <ac:spMkLst>
            <pc:docMk/>
            <pc:sldMk cId="246554614" sldId="260"/>
            <ac:spMk id="2065" creationId="{048EB4C9-ACAF-4CCA-BA6E-9314431923B2}"/>
          </ac:spMkLst>
        </pc:spChg>
        <pc:spChg chg="add del">
          <ac:chgData name="Sandra Marin Sauge" userId="378c22946537ce68" providerId="LiveId" clId="{415A094D-F249-4889-AF08-58B6AD5A3070}" dt="2024-03-06T12:01:29.323" v="478" actId="26606"/>
          <ac:spMkLst>
            <pc:docMk/>
            <pc:sldMk cId="246554614" sldId="260"/>
            <ac:spMk id="2074" creationId="{23E547B5-89CF-4EC0-96DE-25771AED0799}"/>
          </ac:spMkLst>
        </pc:spChg>
        <pc:spChg chg="add del">
          <ac:chgData name="Sandra Marin Sauge" userId="378c22946537ce68" providerId="LiveId" clId="{415A094D-F249-4889-AF08-58B6AD5A3070}" dt="2024-03-06T12:01:29.323" v="478" actId="26606"/>
          <ac:spMkLst>
            <pc:docMk/>
            <pc:sldMk cId="246554614" sldId="260"/>
            <ac:spMk id="2076" creationId="{B3437C99-FC8E-4311-B48A-F0C4C329B154}"/>
          </ac:spMkLst>
        </pc:spChg>
        <pc:spChg chg="add del">
          <ac:chgData name="Sandra Marin Sauge" userId="378c22946537ce68" providerId="LiveId" clId="{415A094D-F249-4889-AF08-58B6AD5A3070}" dt="2024-03-06T12:01:30.942" v="480" actId="26606"/>
          <ac:spMkLst>
            <pc:docMk/>
            <pc:sldMk cId="246554614" sldId="260"/>
            <ac:spMk id="2080" creationId="{7666DE11-17E1-4DC7-B2B7-6DA2E6A9CE8B}"/>
          </ac:spMkLst>
        </pc:spChg>
        <pc:spChg chg="add del">
          <ac:chgData name="Sandra Marin Sauge" userId="378c22946537ce68" providerId="LiveId" clId="{415A094D-F249-4889-AF08-58B6AD5A3070}" dt="2024-03-06T12:01:30.942" v="480" actId="26606"/>
          <ac:spMkLst>
            <pc:docMk/>
            <pc:sldMk cId="246554614" sldId="260"/>
            <ac:spMk id="2081" creationId="{B52E493E-0B27-4F3C-AA01-17F0A2564112}"/>
          </ac:spMkLst>
        </pc:spChg>
        <pc:spChg chg="add del">
          <ac:chgData name="Sandra Marin Sauge" userId="378c22946537ce68" providerId="LiveId" clId="{415A094D-F249-4889-AF08-58B6AD5A3070}" dt="2024-03-06T12:01:33.806" v="482" actId="26606"/>
          <ac:spMkLst>
            <pc:docMk/>
            <pc:sldMk cId="246554614" sldId="260"/>
            <ac:spMk id="2085" creationId="{23E547B5-89CF-4EC0-96DE-25771AED0799}"/>
          </ac:spMkLst>
        </pc:spChg>
        <pc:spChg chg="add del">
          <ac:chgData name="Sandra Marin Sauge" userId="378c22946537ce68" providerId="LiveId" clId="{415A094D-F249-4889-AF08-58B6AD5A3070}" dt="2024-03-06T12:01:33.806" v="482" actId="26606"/>
          <ac:spMkLst>
            <pc:docMk/>
            <pc:sldMk cId="246554614" sldId="260"/>
            <ac:spMk id="2086" creationId="{B3437C99-FC8E-4311-B48A-F0C4C329B154}"/>
          </ac:spMkLst>
        </pc:spChg>
        <pc:spChg chg="add del">
          <ac:chgData name="Sandra Marin Sauge" userId="378c22946537ce68" providerId="LiveId" clId="{415A094D-F249-4889-AF08-58B6AD5A3070}" dt="2024-03-06T12:02:19.804" v="490" actId="26606"/>
          <ac:spMkLst>
            <pc:docMk/>
            <pc:sldMk cId="246554614" sldId="260"/>
            <ac:spMk id="2090" creationId="{7666DE11-17E1-4DC7-B2B7-6DA2E6A9CE8B}"/>
          </ac:spMkLst>
        </pc:spChg>
        <pc:spChg chg="add del">
          <ac:chgData name="Sandra Marin Sauge" userId="378c22946537ce68" providerId="LiveId" clId="{415A094D-F249-4889-AF08-58B6AD5A3070}" dt="2024-03-06T12:02:19.804" v="490" actId="26606"/>
          <ac:spMkLst>
            <pc:docMk/>
            <pc:sldMk cId="246554614" sldId="260"/>
            <ac:spMk id="2091" creationId="{B52E493E-0B27-4F3C-AA01-17F0A2564112}"/>
          </ac:spMkLst>
        </pc:spChg>
        <pc:spChg chg="add del">
          <ac:chgData name="Sandra Marin Sauge" userId="378c22946537ce68" providerId="LiveId" clId="{415A094D-F249-4889-AF08-58B6AD5A3070}" dt="2024-03-06T12:02:58.113" v="494" actId="26606"/>
          <ac:spMkLst>
            <pc:docMk/>
            <pc:sldMk cId="246554614" sldId="260"/>
            <ac:spMk id="2100" creationId="{7666DE11-17E1-4DC7-B2B7-6DA2E6A9CE8B}"/>
          </ac:spMkLst>
        </pc:spChg>
        <pc:spChg chg="add del">
          <ac:chgData name="Sandra Marin Sauge" userId="378c22946537ce68" providerId="LiveId" clId="{415A094D-F249-4889-AF08-58B6AD5A3070}" dt="2024-03-06T12:02:58.113" v="494" actId="26606"/>
          <ac:spMkLst>
            <pc:docMk/>
            <pc:sldMk cId="246554614" sldId="260"/>
            <ac:spMk id="2102" creationId="{B52E493E-0B27-4F3C-AA01-17F0A2564112}"/>
          </ac:spMkLst>
        </pc:spChg>
        <pc:spChg chg="add">
          <ac:chgData name="Sandra Marin Sauge" userId="378c22946537ce68" providerId="LiveId" clId="{415A094D-F249-4889-AF08-58B6AD5A3070}" dt="2024-03-06T12:02:58.113" v="494" actId="26606"/>
          <ac:spMkLst>
            <pc:docMk/>
            <pc:sldMk cId="246554614" sldId="260"/>
            <ac:spMk id="2111" creationId="{7666DE11-17E1-4DC7-B2B7-6DA2E6A9CE8B}"/>
          </ac:spMkLst>
        </pc:spChg>
        <pc:spChg chg="add">
          <ac:chgData name="Sandra Marin Sauge" userId="378c22946537ce68" providerId="LiveId" clId="{415A094D-F249-4889-AF08-58B6AD5A3070}" dt="2024-03-06T12:02:58.113" v="494" actId="26606"/>
          <ac:spMkLst>
            <pc:docMk/>
            <pc:sldMk cId="246554614" sldId="260"/>
            <ac:spMk id="2113" creationId="{B52E493E-0B27-4F3C-AA01-17F0A2564112}"/>
          </ac:spMkLst>
        </pc:spChg>
        <pc:picChg chg="del">
          <ac:chgData name="Sandra Marin Sauge" userId="378c22946537ce68" providerId="LiveId" clId="{415A094D-F249-4889-AF08-58B6AD5A3070}" dt="2024-03-06T11:59:16.359" v="467" actId="478"/>
          <ac:picMkLst>
            <pc:docMk/>
            <pc:sldMk cId="246554614" sldId="260"/>
            <ac:picMk id="23" creationId="{753EB419-A5CD-0AC3-63CE-8A8CB2A7CF43}"/>
          </ac:picMkLst>
        </pc:picChg>
        <pc:picChg chg="add del">
          <ac:chgData name="Sandra Marin Sauge" userId="378c22946537ce68" providerId="LiveId" clId="{415A094D-F249-4889-AF08-58B6AD5A3070}" dt="2024-03-06T11:59:16.359" v="467" actId="478"/>
          <ac:picMkLst>
            <pc:docMk/>
            <pc:sldMk cId="246554614" sldId="260"/>
            <ac:picMk id="2050" creationId="{BC515B58-685A-2FA5-47EF-6E60574CC1DD}"/>
          </ac:picMkLst>
        </pc:picChg>
        <pc:picChg chg="add del mod">
          <ac:chgData name="Sandra Marin Sauge" userId="378c22946537ce68" providerId="LiveId" clId="{415A094D-F249-4889-AF08-58B6AD5A3070}" dt="2024-03-06T12:00:00.037" v="471" actId="478"/>
          <ac:picMkLst>
            <pc:docMk/>
            <pc:sldMk cId="246554614" sldId="260"/>
            <ac:picMk id="2052" creationId="{A64B7294-75DF-9CF0-1C20-296FC92A2669}"/>
          </ac:picMkLst>
        </pc:picChg>
        <pc:picChg chg="add del mod">
          <ac:chgData name="Sandra Marin Sauge" userId="378c22946537ce68" providerId="LiveId" clId="{415A094D-F249-4889-AF08-58B6AD5A3070}" dt="2024-03-06T12:02:15.762" v="488" actId="478"/>
          <ac:picMkLst>
            <pc:docMk/>
            <pc:sldMk cId="246554614" sldId="260"/>
            <ac:picMk id="2054" creationId="{293D854F-9F3E-B7C7-788C-68396F1CE8D0}"/>
          </ac:picMkLst>
        </pc:picChg>
        <pc:picChg chg="add del mod">
          <ac:chgData name="Sandra Marin Sauge" userId="378c22946537ce68" providerId="LiveId" clId="{415A094D-F249-4889-AF08-58B6AD5A3070}" dt="2024-03-06T12:02:15.762" v="488" actId="478"/>
          <ac:picMkLst>
            <pc:docMk/>
            <pc:sldMk cId="246554614" sldId="260"/>
            <ac:picMk id="2056" creationId="{D639880E-9477-88F2-CCD5-2A97336769DB}"/>
          </ac:picMkLst>
        </pc:picChg>
        <pc:picChg chg="add del">
          <ac:chgData name="Sandra Marin Sauge" userId="378c22946537ce68" providerId="LiveId" clId="{415A094D-F249-4889-AF08-58B6AD5A3070}" dt="2024-03-06T12:01:33.886" v="483" actId="26606"/>
          <ac:picMkLst>
            <pc:docMk/>
            <pc:sldMk cId="246554614" sldId="260"/>
            <ac:picMk id="2057" creationId="{DEB2E8C4-C3E7-4048-A43D-9859510CFA98}"/>
          </ac:picMkLst>
        </pc:picChg>
        <pc:picChg chg="add del mod">
          <ac:chgData name="Sandra Marin Sauge" userId="378c22946537ce68" providerId="LiveId" clId="{415A094D-F249-4889-AF08-58B6AD5A3070}" dt="2024-03-06T12:02:53.167" v="492" actId="478"/>
          <ac:picMkLst>
            <pc:docMk/>
            <pc:sldMk cId="246554614" sldId="260"/>
            <ac:picMk id="2058" creationId="{D6710DA2-50B3-E0FC-FCC0-929C2815FF6C}"/>
          </ac:picMkLst>
        </pc:picChg>
        <pc:picChg chg="add mod">
          <ac:chgData name="Sandra Marin Sauge" userId="378c22946537ce68" providerId="LiveId" clId="{415A094D-F249-4889-AF08-58B6AD5A3070}" dt="2024-03-06T12:22:47.777" v="2416" actId="1076"/>
          <ac:picMkLst>
            <pc:docMk/>
            <pc:sldMk cId="246554614" sldId="260"/>
            <ac:picMk id="2060" creationId="{95FAA283-84EC-EEED-4F51-430F20D93CC3}"/>
          </ac:picMkLst>
        </pc:picChg>
        <pc:picChg chg="add del">
          <ac:chgData name="Sandra Marin Sauge" userId="378c22946537ce68" providerId="LiveId" clId="{415A094D-F249-4889-AF08-58B6AD5A3070}" dt="2024-03-06T12:01:29.323" v="478" actId="26606"/>
          <ac:picMkLst>
            <pc:docMk/>
            <pc:sldMk cId="246554614" sldId="260"/>
            <ac:picMk id="2070" creationId="{DEB2E8C4-C3E7-4048-A43D-9859510CFA98}"/>
          </ac:picMkLst>
        </pc:picChg>
        <pc:picChg chg="add del">
          <ac:chgData name="Sandra Marin Sauge" userId="378c22946537ce68" providerId="LiveId" clId="{415A094D-F249-4889-AF08-58B6AD5A3070}" dt="2024-03-06T12:01:30.942" v="480" actId="26606"/>
          <ac:picMkLst>
            <pc:docMk/>
            <pc:sldMk cId="246554614" sldId="260"/>
            <ac:picMk id="2078" creationId="{DEB2E8C4-C3E7-4048-A43D-9859510CFA98}"/>
          </ac:picMkLst>
        </pc:picChg>
        <pc:picChg chg="add del">
          <ac:chgData name="Sandra Marin Sauge" userId="378c22946537ce68" providerId="LiveId" clId="{415A094D-F249-4889-AF08-58B6AD5A3070}" dt="2024-03-06T12:01:33.806" v="482" actId="26606"/>
          <ac:picMkLst>
            <pc:docMk/>
            <pc:sldMk cId="246554614" sldId="260"/>
            <ac:picMk id="2083" creationId="{DEB2E8C4-C3E7-4048-A43D-9859510CFA98}"/>
          </ac:picMkLst>
        </pc:picChg>
        <pc:picChg chg="add del">
          <ac:chgData name="Sandra Marin Sauge" userId="378c22946537ce68" providerId="LiveId" clId="{415A094D-F249-4889-AF08-58B6AD5A3070}" dt="2024-03-06T12:02:19.804" v="490" actId="26606"/>
          <ac:picMkLst>
            <pc:docMk/>
            <pc:sldMk cId="246554614" sldId="260"/>
            <ac:picMk id="2088" creationId="{DEB2E8C4-C3E7-4048-A43D-9859510CFA98}"/>
          </ac:picMkLst>
        </pc:picChg>
        <pc:picChg chg="add del">
          <ac:chgData name="Sandra Marin Sauge" userId="378c22946537ce68" providerId="LiveId" clId="{415A094D-F249-4889-AF08-58B6AD5A3070}" dt="2024-03-06T12:02:58.113" v="494" actId="26606"/>
          <ac:picMkLst>
            <pc:docMk/>
            <pc:sldMk cId="246554614" sldId="260"/>
            <ac:picMk id="2096" creationId="{DEB2E8C4-C3E7-4048-A43D-9859510CFA98}"/>
          </ac:picMkLst>
        </pc:picChg>
        <pc:picChg chg="add">
          <ac:chgData name="Sandra Marin Sauge" userId="378c22946537ce68" providerId="LiveId" clId="{415A094D-F249-4889-AF08-58B6AD5A3070}" dt="2024-03-06T12:02:58.113" v="494" actId="26606"/>
          <ac:picMkLst>
            <pc:docMk/>
            <pc:sldMk cId="246554614" sldId="260"/>
            <ac:picMk id="2107" creationId="{DEB2E8C4-C3E7-4048-A43D-9859510CFA98}"/>
          </ac:picMkLst>
        </pc:picChg>
        <pc:inkChg chg="add del">
          <ac:chgData name="Sandra Marin Sauge" userId="378c22946537ce68" providerId="LiveId" clId="{415A094D-F249-4889-AF08-58B6AD5A3070}" dt="2024-03-06T12:01:33.886" v="483" actId="26606"/>
          <ac:inkMkLst>
            <pc:docMk/>
            <pc:sldMk cId="246554614" sldId="260"/>
            <ac:inkMk id="2059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01:29.323" v="478" actId="26606"/>
          <ac:inkMkLst>
            <pc:docMk/>
            <pc:sldMk cId="246554614" sldId="260"/>
            <ac:inkMk id="2072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01:30.942" v="480" actId="26606"/>
          <ac:inkMkLst>
            <pc:docMk/>
            <pc:sldMk cId="246554614" sldId="260"/>
            <ac:inkMk id="2079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01:33.806" v="482" actId="26606"/>
          <ac:inkMkLst>
            <pc:docMk/>
            <pc:sldMk cId="246554614" sldId="260"/>
            <ac:inkMk id="2084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02:19.804" v="490" actId="26606"/>
          <ac:inkMkLst>
            <pc:docMk/>
            <pc:sldMk cId="246554614" sldId="260"/>
            <ac:inkMk id="2089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02:58.113" v="494" actId="26606"/>
          <ac:inkMkLst>
            <pc:docMk/>
            <pc:sldMk cId="246554614" sldId="260"/>
            <ac:inkMk id="2098" creationId="{24D29CCB-7956-4E3E-8880-304085F04BF4}"/>
          </ac:inkMkLst>
        </pc:inkChg>
        <pc:inkChg chg="add">
          <ac:chgData name="Sandra Marin Sauge" userId="378c22946537ce68" providerId="LiveId" clId="{415A094D-F249-4889-AF08-58B6AD5A3070}" dt="2024-03-06T12:02:58.113" v="494" actId="26606"/>
          <ac:inkMkLst>
            <pc:docMk/>
            <pc:sldMk cId="246554614" sldId="260"/>
            <ac:inkMk id="2109" creationId="{24D29CCB-7956-4E3E-8880-304085F04BF4}"/>
          </ac:inkMkLst>
        </pc:inkChg>
      </pc:sldChg>
      <pc:sldChg chg="addSp modSp del mod">
        <pc:chgData name="Sandra Marin Sauge" userId="378c22946537ce68" providerId="LiveId" clId="{415A094D-F249-4889-AF08-58B6AD5A3070}" dt="2024-03-08T08:49:05.073" v="4553" actId="47"/>
        <pc:sldMkLst>
          <pc:docMk/>
          <pc:sldMk cId="2945268095" sldId="261"/>
        </pc:sldMkLst>
        <pc:picChg chg="add mod">
          <ac:chgData name="Sandra Marin Sauge" userId="378c22946537ce68" providerId="LiveId" clId="{415A094D-F249-4889-AF08-58B6AD5A3070}" dt="2024-03-08T08:48:18.728" v="4549" actId="1076"/>
          <ac:picMkLst>
            <pc:docMk/>
            <pc:sldMk cId="2945268095" sldId="261"/>
            <ac:picMk id="4" creationId="{E32AAD9E-40FD-B60B-E2BB-53EA8C49E8CC}"/>
          </ac:picMkLst>
        </pc:picChg>
        <pc:picChg chg="add mod">
          <ac:chgData name="Sandra Marin Sauge" userId="378c22946537ce68" providerId="LiveId" clId="{415A094D-F249-4889-AF08-58B6AD5A3070}" dt="2024-03-08T08:48:24.409" v="4551" actId="14100"/>
          <ac:picMkLst>
            <pc:docMk/>
            <pc:sldMk cId="2945268095" sldId="261"/>
            <ac:picMk id="5" creationId="{82C92F6A-2FD1-97DE-EAC2-B4ADBF4D746D}"/>
          </ac:picMkLst>
        </pc:picChg>
        <pc:picChg chg="mod">
          <ac:chgData name="Sandra Marin Sauge" userId="378c22946537ce68" providerId="LiveId" clId="{415A094D-F249-4889-AF08-58B6AD5A3070}" dt="2024-03-05T10:45:17.211" v="5" actId="1076"/>
          <ac:picMkLst>
            <pc:docMk/>
            <pc:sldMk cId="2945268095" sldId="261"/>
            <ac:picMk id="6" creationId="{5C9B31A7-9421-3B4C-6FA9-4396C1A4BE5C}"/>
          </ac:picMkLst>
        </pc:picChg>
        <pc:picChg chg="mod">
          <ac:chgData name="Sandra Marin Sauge" userId="378c22946537ce68" providerId="LiveId" clId="{415A094D-F249-4889-AF08-58B6AD5A3070}" dt="2024-03-08T08:48:15.772" v="4548" actId="1076"/>
          <ac:picMkLst>
            <pc:docMk/>
            <pc:sldMk cId="2945268095" sldId="261"/>
            <ac:picMk id="2050" creationId="{C61831D2-0223-6FA6-16D3-9C7F11120D4A}"/>
          </ac:picMkLst>
        </pc:picChg>
      </pc:sldChg>
      <pc:sldChg chg="modSp del mod">
        <pc:chgData name="Sandra Marin Sauge" userId="378c22946537ce68" providerId="LiveId" clId="{415A094D-F249-4889-AF08-58B6AD5A3070}" dt="2024-03-08T09:31:57.253" v="7057" actId="47"/>
        <pc:sldMkLst>
          <pc:docMk/>
          <pc:sldMk cId="2683815787" sldId="262"/>
        </pc:sldMkLst>
        <pc:spChg chg="mod">
          <ac:chgData name="Sandra Marin Sauge" userId="378c22946537ce68" providerId="LiveId" clId="{415A094D-F249-4889-AF08-58B6AD5A3070}" dt="2024-03-05T10:45:36.272" v="35" actId="20577"/>
          <ac:spMkLst>
            <pc:docMk/>
            <pc:sldMk cId="2683815787" sldId="262"/>
            <ac:spMk id="3" creationId="{3C7F25BF-D0A7-BC80-F7D8-506240B8D99F}"/>
          </ac:spMkLst>
        </pc:spChg>
      </pc:sldChg>
      <pc:sldChg chg="addCm">
        <pc:chgData name="Sandra Marin Sauge" userId="378c22946537ce68" providerId="LiveId" clId="{415A094D-F249-4889-AF08-58B6AD5A3070}" dt="2024-03-08T09:23:59.123" v="7049"/>
        <pc:sldMkLst>
          <pc:docMk/>
          <pc:sldMk cId="1377564484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Marin Sauge" userId="378c22946537ce68" providerId="LiveId" clId="{415A094D-F249-4889-AF08-58B6AD5A3070}" dt="2024-03-08T09:23:59.123" v="7049"/>
              <pc2:cmMkLst xmlns:pc2="http://schemas.microsoft.com/office/powerpoint/2019/9/main/command">
                <pc:docMk/>
                <pc:sldMk cId="1377564484" sldId="263"/>
                <pc2:cmMk id="{EC72EEE7-90EA-4C50-9FCC-C096BE005E5E}"/>
              </pc2:cmMkLst>
            </pc226:cmChg>
          </p:ext>
        </pc:extLst>
      </pc:sldChg>
      <pc:sldChg chg="modSp mod addCm">
        <pc:chgData name="Sandra Marin Sauge" userId="378c22946537ce68" providerId="LiveId" clId="{415A094D-F249-4889-AF08-58B6AD5A3070}" dt="2024-03-08T09:25:19.309" v="7050"/>
        <pc:sldMkLst>
          <pc:docMk/>
          <pc:sldMk cId="2030588801" sldId="267"/>
        </pc:sldMkLst>
        <pc:spChg chg="mod">
          <ac:chgData name="Sandra Marin Sauge" userId="378c22946537ce68" providerId="LiveId" clId="{415A094D-F249-4889-AF08-58B6AD5A3070}" dt="2024-03-05T10:56:52.099" v="87" actId="313"/>
          <ac:spMkLst>
            <pc:docMk/>
            <pc:sldMk cId="2030588801" sldId="267"/>
            <ac:spMk id="2" creationId="{333BD7A2-7F13-2A01-461B-7F84A965CF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Marin Sauge" userId="378c22946537ce68" providerId="LiveId" clId="{415A094D-F249-4889-AF08-58B6AD5A3070}" dt="2024-03-08T09:25:19.309" v="7050"/>
              <pc2:cmMkLst xmlns:pc2="http://schemas.microsoft.com/office/powerpoint/2019/9/main/command">
                <pc:docMk/>
                <pc:sldMk cId="2030588801" sldId="267"/>
                <pc2:cmMk id="{EC1CDBE7-0294-4AC7-8253-DC05692DF19A}"/>
              </pc2:cmMkLst>
            </pc226:cmChg>
          </p:ext>
        </pc:extLst>
      </pc:sldChg>
      <pc:sldChg chg="addCm modCm">
        <pc:chgData name="Sandra Marin Sauge" userId="378c22946537ce68" providerId="LiveId" clId="{415A094D-F249-4889-AF08-58B6AD5A3070}" dt="2024-03-08T09:27:35.419" v="7051"/>
        <pc:sldMkLst>
          <pc:docMk/>
          <pc:sldMk cId="853132835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andra Marin Sauge" userId="378c22946537ce68" providerId="LiveId" clId="{415A094D-F249-4889-AF08-58B6AD5A3070}" dt="2024-03-08T09:27:35.419" v="7051"/>
              <pc2:cmMkLst xmlns:pc2="http://schemas.microsoft.com/office/powerpoint/2019/9/main/command">
                <pc:docMk/>
                <pc:sldMk cId="853132835" sldId="268"/>
                <pc2:cmMk id="{06086295-56EE-4537-BAFA-34D486459FC2}"/>
              </pc2:cmMkLst>
            </pc226:cmChg>
          </p:ext>
        </pc:extLst>
      </pc:sldChg>
      <pc:sldChg chg="addCm">
        <pc:chgData name="Sandra Marin Sauge" userId="378c22946537ce68" providerId="LiveId" clId="{415A094D-F249-4889-AF08-58B6AD5A3070}" dt="2024-03-08T09:29:52.070" v="7052"/>
        <pc:sldMkLst>
          <pc:docMk/>
          <pc:sldMk cId="474506644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Marin Sauge" userId="378c22946537ce68" providerId="LiveId" clId="{415A094D-F249-4889-AF08-58B6AD5A3070}" dt="2024-03-08T09:29:52.070" v="7052"/>
              <pc2:cmMkLst xmlns:pc2="http://schemas.microsoft.com/office/powerpoint/2019/9/main/command">
                <pc:docMk/>
                <pc:sldMk cId="474506644" sldId="269"/>
                <pc2:cmMk id="{32FAC7B5-23B0-4CD3-8D94-4CE15775D0CC}"/>
              </pc2:cmMkLst>
            </pc226:cmChg>
          </p:ext>
        </pc:extLst>
      </pc:sldChg>
      <pc:sldChg chg="modSp mod ord addCm">
        <pc:chgData name="Sandra Marin Sauge" userId="378c22946537ce68" providerId="LiveId" clId="{415A094D-F249-4889-AF08-58B6AD5A3070}" dt="2024-03-08T09:31:26.242" v="7056"/>
        <pc:sldMkLst>
          <pc:docMk/>
          <pc:sldMk cId="1322860492" sldId="270"/>
        </pc:sldMkLst>
        <pc:spChg chg="mod">
          <ac:chgData name="Sandra Marin Sauge" userId="378c22946537ce68" providerId="LiveId" clId="{415A094D-F249-4889-AF08-58B6AD5A3070}" dt="2024-03-05T11:04:31.741" v="111" actId="20577"/>
          <ac:spMkLst>
            <pc:docMk/>
            <pc:sldMk cId="1322860492" sldId="270"/>
            <ac:spMk id="2" creationId="{333BD7A2-7F13-2A01-461B-7F84A965CF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Marin Sauge" userId="378c22946537ce68" providerId="LiveId" clId="{415A094D-F249-4889-AF08-58B6AD5A3070}" dt="2024-03-08T09:31:26.242" v="7056"/>
              <pc2:cmMkLst xmlns:pc2="http://schemas.microsoft.com/office/powerpoint/2019/9/main/command">
                <pc:docMk/>
                <pc:sldMk cId="1322860492" sldId="270"/>
                <pc2:cmMk id="{968704DA-0D63-49EE-A0D6-12388FCBAAF5}"/>
              </pc2:cmMkLst>
            </pc226:cmChg>
          </p:ext>
        </pc:extLst>
      </pc:sldChg>
      <pc:sldChg chg="modSp add del mod">
        <pc:chgData name="Sandra Marin Sauge" userId="378c22946537ce68" providerId="LiveId" clId="{415A094D-F249-4889-AF08-58B6AD5A3070}" dt="2024-03-08T09:37:10.619" v="7310" actId="47"/>
        <pc:sldMkLst>
          <pc:docMk/>
          <pc:sldMk cId="2159279160" sldId="271"/>
        </pc:sldMkLst>
        <pc:spChg chg="mod">
          <ac:chgData name="Sandra Marin Sauge" userId="378c22946537ce68" providerId="LiveId" clId="{415A094D-F249-4889-AF08-58B6AD5A3070}" dt="2024-03-06T13:55:06.669" v="3747" actId="27636"/>
          <ac:spMkLst>
            <pc:docMk/>
            <pc:sldMk cId="2159279160" sldId="271"/>
            <ac:spMk id="2" creationId="{08481084-4B82-89DF-23AD-F348EE35CE18}"/>
          </ac:spMkLst>
        </pc:spChg>
        <pc:spChg chg="mod">
          <ac:chgData name="Sandra Marin Sauge" userId="378c22946537ce68" providerId="LiveId" clId="{415A094D-F249-4889-AF08-58B6AD5A3070}" dt="2024-03-05T11:39:11.747" v="237" actId="14100"/>
          <ac:spMkLst>
            <pc:docMk/>
            <pc:sldMk cId="2159279160" sldId="271"/>
            <ac:spMk id="3" creationId="{3C7F25BF-D0A7-BC80-F7D8-506240B8D99F}"/>
          </ac:spMkLst>
        </pc:spChg>
      </pc:sldChg>
      <pc:sldChg chg="addSp modSp new del mod">
        <pc:chgData name="Sandra Marin Sauge" userId="378c22946537ce68" providerId="LiveId" clId="{415A094D-F249-4889-AF08-58B6AD5A3070}" dt="2024-03-06T11:56:58.799" v="457" actId="47"/>
        <pc:sldMkLst>
          <pc:docMk/>
          <pc:sldMk cId="372386199" sldId="272"/>
        </pc:sldMkLst>
        <pc:spChg chg="add mod">
          <ac:chgData name="Sandra Marin Sauge" userId="378c22946537ce68" providerId="LiveId" clId="{415A094D-F249-4889-AF08-58B6AD5A3070}" dt="2024-03-06T11:53:43.815" v="319" actId="1076"/>
          <ac:spMkLst>
            <pc:docMk/>
            <pc:sldMk cId="372386199" sldId="272"/>
            <ac:spMk id="8" creationId="{C26BA09C-0080-B847-C3BA-2ED9948E7CE2}"/>
          </ac:spMkLst>
        </pc:spChg>
        <pc:picChg chg="add mod">
          <ac:chgData name="Sandra Marin Sauge" userId="378c22946537ce68" providerId="LiveId" clId="{415A094D-F249-4889-AF08-58B6AD5A3070}" dt="2024-03-06T11:52:51.492" v="254" actId="1076"/>
          <ac:picMkLst>
            <pc:docMk/>
            <pc:sldMk cId="372386199" sldId="272"/>
            <ac:picMk id="7" creationId="{5F002679-3109-D0C4-BA0E-E22853EA8D8E}"/>
          </ac:picMkLst>
        </pc:picChg>
      </pc:sldChg>
      <pc:sldChg chg="addSp delSp modSp add mod ord addCm modCm">
        <pc:chgData name="Sandra Marin Sauge" userId="378c22946537ce68" providerId="LiveId" clId="{415A094D-F249-4889-AF08-58B6AD5A3070}" dt="2024-03-08T09:36:58.714" v="7308"/>
        <pc:sldMkLst>
          <pc:docMk/>
          <pc:sldMk cId="3327448371" sldId="273"/>
        </pc:sldMkLst>
        <pc:spChg chg="mod">
          <ac:chgData name="Sandra Marin Sauge" userId="378c22946537ce68" providerId="LiveId" clId="{415A094D-F249-4889-AF08-58B6AD5A3070}" dt="2024-03-08T09:32:46.391" v="7087" actId="20577"/>
          <ac:spMkLst>
            <pc:docMk/>
            <pc:sldMk cId="3327448371" sldId="273"/>
            <ac:spMk id="2" creationId="{333BD7A2-7F13-2A01-461B-7F84A965CF96}"/>
          </ac:spMkLst>
        </pc:spChg>
        <pc:spChg chg="mod">
          <ac:chgData name="Sandra Marin Sauge" userId="378c22946537ce68" providerId="LiveId" clId="{415A094D-F249-4889-AF08-58B6AD5A3070}" dt="2024-03-08T09:34:36.827" v="7306" actId="1076"/>
          <ac:spMkLst>
            <pc:docMk/>
            <pc:sldMk cId="3327448371" sldId="273"/>
            <ac:spMk id="3" creationId="{4845E91B-B734-2382-C958-4167496C64A6}"/>
          </ac:spMkLst>
        </pc:spChg>
        <pc:spChg chg="del">
          <ac:chgData name="Sandra Marin Sauge" userId="378c22946537ce68" providerId="LiveId" clId="{415A094D-F249-4889-AF08-58B6AD5A3070}" dt="2024-03-06T11:54:30.034" v="323" actId="26606"/>
          <ac:spMkLst>
            <pc:docMk/>
            <pc:sldMk cId="3327448371" sldId="273"/>
            <ac:spMk id="21" creationId="{7DA3C418-758E-4180-A5D0-8655D6804587}"/>
          </ac:spMkLst>
        </pc:spChg>
        <pc:spChg chg="del">
          <ac:chgData name="Sandra Marin Sauge" userId="378c22946537ce68" providerId="LiveId" clId="{415A094D-F249-4889-AF08-58B6AD5A3070}" dt="2024-03-06T11:54:30.034" v="323" actId="26606"/>
          <ac:spMkLst>
            <pc:docMk/>
            <pc:sldMk cId="3327448371" sldId="273"/>
            <ac:spMk id="22" creationId="{28C8EF06-5EC3-4883-AFAF-D74FF46550FB}"/>
          </ac:spMkLst>
        </pc:spChg>
        <pc:spChg chg="add del">
          <ac:chgData name="Sandra Marin Sauge" userId="378c22946537ce68" providerId="LiveId" clId="{415A094D-F249-4889-AF08-58B6AD5A3070}" dt="2024-03-06T11:56:18.510" v="453" actId="26606"/>
          <ac:spMkLst>
            <pc:docMk/>
            <pc:sldMk cId="3327448371" sldId="273"/>
            <ac:spMk id="1031" creationId="{0E91F5CA-B392-444C-88E3-BF5BAAEBDEB0}"/>
          </ac:spMkLst>
        </pc:spChg>
        <pc:spChg chg="add del">
          <ac:chgData name="Sandra Marin Sauge" userId="378c22946537ce68" providerId="LiveId" clId="{415A094D-F249-4889-AF08-58B6AD5A3070}" dt="2024-03-06T11:56:18.510" v="453" actId="26606"/>
          <ac:spMkLst>
            <pc:docMk/>
            <pc:sldMk cId="3327448371" sldId="273"/>
            <ac:spMk id="1033" creationId="{63F3677B-A97D-4CAD-A971-B22755F563EC}"/>
          </ac:spMkLst>
        </pc:spChg>
        <pc:spChg chg="add">
          <ac:chgData name="Sandra Marin Sauge" userId="378c22946537ce68" providerId="LiveId" clId="{415A094D-F249-4889-AF08-58B6AD5A3070}" dt="2024-03-06T11:56:18.510" v="453" actId="26606"/>
          <ac:spMkLst>
            <pc:docMk/>
            <pc:sldMk cId="3327448371" sldId="273"/>
            <ac:spMk id="1038" creationId="{F29050CB-4C36-48DE-83DC-7CD376134037}"/>
          </ac:spMkLst>
        </pc:spChg>
        <pc:spChg chg="add">
          <ac:chgData name="Sandra Marin Sauge" userId="378c22946537ce68" providerId="LiveId" clId="{415A094D-F249-4889-AF08-58B6AD5A3070}" dt="2024-03-06T11:56:18.510" v="453" actId="26606"/>
          <ac:spMkLst>
            <pc:docMk/>
            <pc:sldMk cId="3327448371" sldId="273"/>
            <ac:spMk id="1040" creationId="{FC8014ED-480D-4F74-8CE4-82E326DFA287}"/>
          </ac:spMkLst>
        </pc:spChg>
        <pc:spChg chg="add">
          <ac:chgData name="Sandra Marin Sauge" userId="378c22946537ce68" providerId="LiveId" clId="{415A094D-F249-4889-AF08-58B6AD5A3070}" dt="2024-03-06T11:56:18.510" v="453" actId="26606"/>
          <ac:spMkLst>
            <pc:docMk/>
            <pc:sldMk cId="3327448371" sldId="273"/>
            <ac:spMk id="1042" creationId="{81B32915-022C-4BC9-8876-B762C24C62B9}"/>
          </ac:spMkLst>
        </pc:spChg>
        <pc:picChg chg="add mod">
          <ac:chgData name="Sandra Marin Sauge" userId="378c22946537ce68" providerId="LiveId" clId="{415A094D-F249-4889-AF08-58B6AD5A3070}" dt="2024-03-06T11:56:53.933" v="456" actId="1440"/>
          <ac:picMkLst>
            <pc:docMk/>
            <pc:sldMk cId="3327448371" sldId="273"/>
            <ac:picMk id="4" creationId="{D5D32758-3D72-6617-9966-22D35FF0332A}"/>
          </ac:picMkLst>
        </pc:picChg>
        <pc:picChg chg="del">
          <ac:chgData name="Sandra Marin Sauge" userId="378c22946537ce68" providerId="LiveId" clId="{415A094D-F249-4889-AF08-58B6AD5A3070}" dt="2024-03-06T11:54:10.614" v="322" actId="478"/>
          <ac:picMkLst>
            <pc:docMk/>
            <pc:sldMk cId="3327448371" sldId="273"/>
            <ac:picMk id="23" creationId="{753EB419-A5CD-0AC3-63CE-8A8CB2A7CF43}"/>
          </ac:picMkLst>
        </pc:picChg>
        <pc:picChg chg="add mod ord">
          <ac:chgData name="Sandra Marin Sauge" userId="378c22946537ce68" providerId="LiveId" clId="{415A094D-F249-4889-AF08-58B6AD5A3070}" dt="2024-03-06T11:56:18.510" v="453" actId="26606"/>
          <ac:picMkLst>
            <pc:docMk/>
            <pc:sldMk cId="3327448371" sldId="273"/>
            <ac:picMk id="1026" creationId="{1333DF52-C829-C7DE-CC24-D44B97FE317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andra Marin Sauge" userId="378c22946537ce68" providerId="LiveId" clId="{415A094D-F249-4889-AF08-58B6AD5A3070}" dt="2024-03-08T09:36:58.714" v="7308"/>
              <pc2:cmMkLst xmlns:pc2="http://schemas.microsoft.com/office/powerpoint/2019/9/main/command">
                <pc:docMk/>
                <pc:sldMk cId="3327448371" sldId="273"/>
                <pc2:cmMk id="{A33BF145-E649-4094-B36F-8A241DA98A1E}"/>
              </pc2:cmMkLst>
            </pc226:cmChg>
          </p:ext>
        </pc:extLst>
      </pc:sldChg>
      <pc:sldChg chg="addSp delSp modSp new del mod setBg">
        <pc:chgData name="Sandra Marin Sauge" userId="378c22946537ce68" providerId="LiveId" clId="{415A094D-F249-4889-AF08-58B6AD5A3070}" dt="2024-03-06T13:56:48.270" v="3763" actId="47"/>
        <pc:sldMkLst>
          <pc:docMk/>
          <pc:sldMk cId="1740836206" sldId="274"/>
        </pc:sldMkLst>
        <pc:spChg chg="mod">
          <ac:chgData name="Sandra Marin Sauge" userId="378c22946537ce68" providerId="LiveId" clId="{415A094D-F249-4889-AF08-58B6AD5A3070}" dt="2024-03-06T13:51:29.495" v="3734" actId="26606"/>
          <ac:spMkLst>
            <pc:docMk/>
            <pc:sldMk cId="1740836206" sldId="274"/>
            <ac:spMk id="2" creationId="{778748ED-1DEB-C37F-67B9-A2736185DFD0}"/>
          </ac:spMkLst>
        </pc:spChg>
        <pc:spChg chg="mod">
          <ac:chgData name="Sandra Marin Sauge" userId="378c22946537ce68" providerId="LiveId" clId="{415A094D-F249-4889-AF08-58B6AD5A3070}" dt="2024-03-06T13:54:17.924" v="3739" actId="14100"/>
          <ac:spMkLst>
            <pc:docMk/>
            <pc:sldMk cId="1740836206" sldId="274"/>
            <ac:spMk id="3" creationId="{9CF76018-38AD-DE42-C0DA-D1CA6AFBDE1C}"/>
          </ac:spMkLst>
        </pc:spChg>
        <pc:spChg chg="add">
          <ac:chgData name="Sandra Marin Sauge" userId="378c22946537ce68" providerId="LiveId" clId="{415A094D-F249-4889-AF08-58B6AD5A3070}" dt="2024-03-06T13:51:29.495" v="3734" actId="26606"/>
          <ac:spMkLst>
            <pc:docMk/>
            <pc:sldMk cId="1740836206" sldId="274"/>
            <ac:spMk id="8" creationId="{67CEDE2E-C8CD-424B-A0AB-9CDDD3A438DC}"/>
          </ac:spMkLst>
        </pc:spChg>
        <pc:spChg chg="add del">
          <ac:chgData name="Sandra Marin Sauge" userId="378c22946537ce68" providerId="LiveId" clId="{415A094D-F249-4889-AF08-58B6AD5A3070}" dt="2024-03-06T13:51:25.503" v="3731" actId="26606"/>
          <ac:spMkLst>
            <pc:docMk/>
            <pc:sldMk cId="1740836206" sldId="274"/>
            <ac:spMk id="9" creationId="{637B2035-1FCB-439A-B421-095E136C7E07}"/>
          </ac:spMkLst>
        </pc:spChg>
        <pc:spChg chg="add del">
          <ac:chgData name="Sandra Marin Sauge" userId="378c22946537ce68" providerId="LiveId" clId="{415A094D-F249-4889-AF08-58B6AD5A3070}" dt="2024-03-06T13:51:29.448" v="3733" actId="26606"/>
          <ac:spMkLst>
            <pc:docMk/>
            <pc:sldMk cId="1740836206" sldId="274"/>
            <ac:spMk id="10" creationId="{7FF47CB7-972F-479F-A36D-9E72D26EC8DA}"/>
          </ac:spMkLst>
        </pc:spChg>
        <pc:spChg chg="add del">
          <ac:chgData name="Sandra Marin Sauge" userId="378c22946537ce68" providerId="LiveId" clId="{415A094D-F249-4889-AF08-58B6AD5A3070}" dt="2024-03-06T13:51:25.503" v="3731" actId="26606"/>
          <ac:spMkLst>
            <pc:docMk/>
            <pc:sldMk cId="1740836206" sldId="274"/>
            <ac:spMk id="11" creationId="{81CE2CF7-D5AA-4464-AC91-9ED1EA5D6389}"/>
          </ac:spMkLst>
        </pc:spChg>
        <pc:spChg chg="add del">
          <ac:chgData name="Sandra Marin Sauge" userId="378c22946537ce68" providerId="LiveId" clId="{415A094D-F249-4889-AF08-58B6AD5A3070}" dt="2024-03-06T13:51:29.448" v="3733" actId="26606"/>
          <ac:spMkLst>
            <pc:docMk/>
            <pc:sldMk cId="1740836206" sldId="274"/>
            <ac:spMk id="12" creationId="{0D153B68-5844-490D-8E67-F616D6D721CA}"/>
          </ac:spMkLst>
        </pc:spChg>
        <pc:spChg chg="add del">
          <ac:chgData name="Sandra Marin Sauge" userId="378c22946537ce68" providerId="LiveId" clId="{415A094D-F249-4889-AF08-58B6AD5A3070}" dt="2024-03-06T13:51:29.448" v="3733" actId="26606"/>
          <ac:spMkLst>
            <pc:docMk/>
            <pc:sldMk cId="1740836206" sldId="274"/>
            <ac:spMk id="14" creationId="{C64E267B-3F5A-4357-9E7F-C5FBE5D3B1E0}"/>
          </ac:spMkLst>
        </pc:spChg>
        <pc:spChg chg="add">
          <ac:chgData name="Sandra Marin Sauge" userId="378c22946537ce68" providerId="LiveId" clId="{415A094D-F249-4889-AF08-58B6AD5A3070}" dt="2024-03-06T13:51:29.495" v="3734" actId="26606"/>
          <ac:spMkLst>
            <pc:docMk/>
            <pc:sldMk cId="1740836206" sldId="274"/>
            <ac:spMk id="16" creationId="{2AEC738E-E912-420C-B0E2-17A69DF32222}"/>
          </ac:spMkLst>
        </pc:spChg>
        <pc:spChg chg="add">
          <ac:chgData name="Sandra Marin Sauge" userId="378c22946537ce68" providerId="LiveId" clId="{415A094D-F249-4889-AF08-58B6AD5A3070}" dt="2024-03-06T13:51:29.495" v="3734" actId="26606"/>
          <ac:spMkLst>
            <pc:docMk/>
            <pc:sldMk cId="1740836206" sldId="274"/>
            <ac:spMk id="17" creationId="{18875E3E-9B19-48D9-A325-5E154ACFD0D5}"/>
          </ac:spMkLst>
        </pc:spChg>
        <pc:picChg chg="add del">
          <ac:chgData name="Sandra Marin Sauge" userId="378c22946537ce68" providerId="LiveId" clId="{415A094D-F249-4889-AF08-58B6AD5A3070}" dt="2024-03-06T13:51:25.503" v="3731" actId="26606"/>
          <ac:picMkLst>
            <pc:docMk/>
            <pc:sldMk cId="1740836206" sldId="274"/>
            <ac:picMk id="5" creationId="{B39E283B-7BD1-B6E2-B775-D7FB4A4722CF}"/>
          </ac:picMkLst>
        </pc:picChg>
        <pc:picChg chg="add del">
          <ac:chgData name="Sandra Marin Sauge" userId="378c22946537ce68" providerId="LiveId" clId="{415A094D-F249-4889-AF08-58B6AD5A3070}" dt="2024-03-06T13:51:29.448" v="3733" actId="26606"/>
          <ac:picMkLst>
            <pc:docMk/>
            <pc:sldMk cId="1740836206" sldId="274"/>
            <ac:picMk id="7" creationId="{A9C5D4B0-8E7F-60E4-8F1F-AC6CA85D81BE}"/>
          </ac:picMkLst>
        </pc:picChg>
      </pc:sldChg>
      <pc:sldChg chg="addSp delSp modSp new mod setBg addCm">
        <pc:chgData name="Sandra Marin Sauge" userId="378c22946537ce68" providerId="LiveId" clId="{415A094D-F249-4889-AF08-58B6AD5A3070}" dt="2024-03-08T09:23:17.693" v="7048"/>
        <pc:sldMkLst>
          <pc:docMk/>
          <pc:sldMk cId="3584599540" sldId="275"/>
        </pc:sldMkLst>
        <pc:spChg chg="del">
          <ac:chgData name="Sandra Marin Sauge" userId="378c22946537ce68" providerId="LiveId" clId="{415A094D-F249-4889-AF08-58B6AD5A3070}" dt="2024-03-06T12:33:30.196" v="3012" actId="26606"/>
          <ac:spMkLst>
            <pc:docMk/>
            <pc:sldMk cId="3584599540" sldId="275"/>
            <ac:spMk id="2" creationId="{F828BD85-DFFA-7A4E-4E0A-2BAEABE65550}"/>
          </ac:spMkLst>
        </pc:spChg>
        <pc:spChg chg="del">
          <ac:chgData name="Sandra Marin Sauge" userId="378c22946537ce68" providerId="LiveId" clId="{415A094D-F249-4889-AF08-58B6AD5A3070}" dt="2024-03-06T12:33:30.196" v="3012" actId="26606"/>
          <ac:spMkLst>
            <pc:docMk/>
            <pc:sldMk cId="3584599540" sldId="275"/>
            <ac:spMk id="3" creationId="{5F4521C7-0A76-36A8-7F9D-4DEA021541FA}"/>
          </ac:spMkLst>
        </pc:spChg>
        <pc:spChg chg="add mod">
          <ac:chgData name="Sandra Marin Sauge" userId="378c22946537ce68" providerId="LiveId" clId="{415A094D-F249-4889-AF08-58B6AD5A3070}" dt="2024-03-06T12:33:53.235" v="3024" actId="478"/>
          <ac:spMkLst>
            <pc:docMk/>
            <pc:sldMk cId="3584599540" sldId="275"/>
            <ac:spMk id="4" creationId="{AE978E2B-83E2-B86E-6226-D1412055BEDA}"/>
          </ac:spMkLst>
        </pc:spChg>
        <pc:spChg chg="add mod">
          <ac:chgData name="Sandra Marin Sauge" userId="378c22946537ce68" providerId="LiveId" clId="{415A094D-F249-4889-AF08-58B6AD5A3070}" dt="2024-03-06T12:51:32.087" v="3605" actId="20577"/>
          <ac:spMkLst>
            <pc:docMk/>
            <pc:sldMk cId="3584599540" sldId="275"/>
            <ac:spMk id="5" creationId="{D28AE876-1191-BF98-E4E6-11372620DFE6}"/>
          </ac:spMkLst>
        </pc:spChg>
        <pc:spChg chg="add del mod">
          <ac:chgData name="Sandra Marin Sauge" userId="378c22946537ce68" providerId="LiveId" clId="{415A094D-F249-4889-AF08-58B6AD5A3070}" dt="2024-03-06T12:49:27.174" v="3593" actId="478"/>
          <ac:spMkLst>
            <pc:docMk/>
            <pc:sldMk cId="3584599540" sldId="275"/>
            <ac:spMk id="6" creationId="{94D084E1-8B11-C73E-AA10-9759276E096B}"/>
          </ac:spMkLst>
        </pc:spChg>
        <pc:spChg chg="add del mod">
          <ac:chgData name="Sandra Marin Sauge" userId="378c22946537ce68" providerId="LiveId" clId="{415A094D-F249-4889-AF08-58B6AD5A3070}" dt="2024-03-06T12:48:51.092" v="3540" actId="478"/>
          <ac:spMkLst>
            <pc:docMk/>
            <pc:sldMk cId="3584599540" sldId="275"/>
            <ac:spMk id="7" creationId="{B82B56BC-1174-16AA-653F-75FCC8816B79}"/>
          </ac:spMkLst>
        </pc:spChg>
        <pc:spChg chg="add del">
          <ac:chgData name="Sandra Marin Sauge" userId="378c22946537ce68" providerId="LiveId" clId="{415A094D-F249-4889-AF08-58B6AD5A3070}" dt="2024-03-06T12:33:46.918" v="3022" actId="26606"/>
          <ac:spMkLst>
            <pc:docMk/>
            <pc:sldMk cId="3584599540" sldId="275"/>
            <ac:spMk id="4107" creationId="{ABA4B6D2-67B7-4DDF-9D67-252A664A4E1C}"/>
          </ac:spMkLst>
        </pc:spChg>
        <pc:spChg chg="add del">
          <ac:chgData name="Sandra Marin Sauge" userId="378c22946537ce68" providerId="LiveId" clId="{415A094D-F249-4889-AF08-58B6AD5A3070}" dt="2024-03-06T12:33:41.496" v="3017" actId="26606"/>
          <ac:spMkLst>
            <pc:docMk/>
            <pc:sldMk cId="3584599540" sldId="275"/>
            <ac:spMk id="4111" creationId="{88C07C67-BB2D-5935-3D9B-1A3A8547B3C0}"/>
          </ac:spMkLst>
        </pc:spChg>
        <pc:spChg chg="add del">
          <ac:chgData name="Sandra Marin Sauge" userId="378c22946537ce68" providerId="LiveId" clId="{415A094D-F249-4889-AF08-58B6AD5A3070}" dt="2024-03-06T12:33:41.496" v="3017" actId="26606"/>
          <ac:spMkLst>
            <pc:docMk/>
            <pc:sldMk cId="3584599540" sldId="275"/>
            <ac:spMk id="4114" creationId="{7666DE11-17E1-4DC7-B2B7-6DA2E6A9CE8B}"/>
          </ac:spMkLst>
        </pc:spChg>
        <pc:spChg chg="add del">
          <ac:chgData name="Sandra Marin Sauge" userId="378c22946537ce68" providerId="LiveId" clId="{415A094D-F249-4889-AF08-58B6AD5A3070}" dt="2024-03-06T12:33:41.496" v="3017" actId="26606"/>
          <ac:spMkLst>
            <pc:docMk/>
            <pc:sldMk cId="3584599540" sldId="275"/>
            <ac:spMk id="4116" creationId="{B52E493E-0B27-4F3C-AA01-17F0A2564112}"/>
          </ac:spMkLst>
        </pc:spChg>
        <pc:spChg chg="add del">
          <ac:chgData name="Sandra Marin Sauge" userId="378c22946537ce68" providerId="LiveId" clId="{415A094D-F249-4889-AF08-58B6AD5A3070}" dt="2024-03-06T12:33:44.928" v="3019" actId="26606"/>
          <ac:spMkLst>
            <pc:docMk/>
            <pc:sldMk cId="3584599540" sldId="275"/>
            <ac:spMk id="4118" creationId="{F0C518C2-0AA4-470C-87B9-9CBF428FBA25}"/>
          </ac:spMkLst>
        </pc:spChg>
        <pc:spChg chg="add del">
          <ac:chgData name="Sandra Marin Sauge" userId="378c22946537ce68" providerId="LiveId" clId="{415A094D-F249-4889-AF08-58B6AD5A3070}" dt="2024-03-06T12:33:44.928" v="3019" actId="26606"/>
          <ac:spMkLst>
            <pc:docMk/>
            <pc:sldMk cId="3584599540" sldId="275"/>
            <ac:spMk id="4119" creationId="{04C21BAE-6866-4C7A-A7EC-C1B2E572D5BE}"/>
          </ac:spMkLst>
        </pc:spChg>
        <pc:spChg chg="add del">
          <ac:chgData name="Sandra Marin Sauge" userId="378c22946537ce68" providerId="LiveId" clId="{415A094D-F249-4889-AF08-58B6AD5A3070}" dt="2024-03-06T12:33:44.928" v="3019" actId="26606"/>
          <ac:spMkLst>
            <pc:docMk/>
            <pc:sldMk cId="3584599540" sldId="275"/>
            <ac:spMk id="4120" creationId="{7E7D0C94-08B4-48AE-8813-CC4D60294F42}"/>
          </ac:spMkLst>
        </pc:spChg>
        <pc:spChg chg="add del">
          <ac:chgData name="Sandra Marin Sauge" userId="378c22946537ce68" providerId="LiveId" clId="{415A094D-F249-4889-AF08-58B6AD5A3070}" dt="2024-03-06T12:33:44.928" v="3019" actId="26606"/>
          <ac:spMkLst>
            <pc:docMk/>
            <pc:sldMk cId="3584599540" sldId="275"/>
            <ac:spMk id="4121" creationId="{2894B300-BA4A-9D89-81CC-DA247E38985A}"/>
          </ac:spMkLst>
        </pc:spChg>
        <pc:spChg chg="add del">
          <ac:chgData name="Sandra Marin Sauge" userId="378c22946537ce68" providerId="LiveId" clId="{415A094D-F249-4889-AF08-58B6AD5A3070}" dt="2024-03-06T12:33:46.788" v="3021" actId="26606"/>
          <ac:spMkLst>
            <pc:docMk/>
            <pc:sldMk cId="3584599540" sldId="275"/>
            <ac:spMk id="4124" creationId="{3C47741D-36A8-4C70-BBA7-B31B9E7378B2}"/>
          </ac:spMkLst>
        </pc:spChg>
        <pc:spChg chg="add del">
          <ac:chgData name="Sandra Marin Sauge" userId="378c22946537ce68" providerId="LiveId" clId="{415A094D-F249-4889-AF08-58B6AD5A3070}" dt="2024-03-06T12:33:46.788" v="3021" actId="26606"/>
          <ac:spMkLst>
            <pc:docMk/>
            <pc:sldMk cId="3584599540" sldId="275"/>
            <ac:spMk id="4125" creationId="{9E86B748-A671-4409-B64C-3B8939825B45}"/>
          </ac:spMkLst>
        </pc:spChg>
        <pc:spChg chg="add del">
          <ac:chgData name="Sandra Marin Sauge" userId="378c22946537ce68" providerId="LiveId" clId="{415A094D-F249-4889-AF08-58B6AD5A3070}" dt="2024-03-06T12:33:46.788" v="3021" actId="26606"/>
          <ac:spMkLst>
            <pc:docMk/>
            <pc:sldMk cId="3584599540" sldId="275"/>
            <ac:spMk id="4126" creationId="{06A3FFF4-52D9-44D8-8971-2079F1B437D8}"/>
          </ac:spMkLst>
        </pc:spChg>
        <pc:spChg chg="add">
          <ac:chgData name="Sandra Marin Sauge" userId="378c22946537ce68" providerId="LiveId" clId="{415A094D-F249-4889-AF08-58B6AD5A3070}" dt="2024-03-06T12:33:46.918" v="3022" actId="26606"/>
          <ac:spMkLst>
            <pc:docMk/>
            <pc:sldMk cId="3584599540" sldId="275"/>
            <ac:spMk id="4130" creationId="{E914257E-1E2A-4AC7-89EC-1FB65C9C0A0D}"/>
          </ac:spMkLst>
        </pc:spChg>
        <pc:spChg chg="add">
          <ac:chgData name="Sandra Marin Sauge" userId="378c22946537ce68" providerId="LiveId" clId="{415A094D-F249-4889-AF08-58B6AD5A3070}" dt="2024-03-06T12:33:46.918" v="3022" actId="26606"/>
          <ac:spMkLst>
            <pc:docMk/>
            <pc:sldMk cId="3584599540" sldId="275"/>
            <ac:spMk id="4131" creationId="{03E1C8F1-97F5-489C-8308-958F09657254}"/>
          </ac:spMkLst>
        </pc:spChg>
        <pc:spChg chg="add">
          <ac:chgData name="Sandra Marin Sauge" userId="378c22946537ce68" providerId="LiveId" clId="{415A094D-F249-4889-AF08-58B6AD5A3070}" dt="2024-03-06T12:33:46.918" v="3022" actId="26606"/>
          <ac:spMkLst>
            <pc:docMk/>
            <pc:sldMk cId="3584599540" sldId="275"/>
            <ac:spMk id="4132" creationId="{DEB62645-D4DA-4E99-8344-B1536F63D108}"/>
          </ac:spMkLst>
        </pc:spChg>
        <pc:picChg chg="add del mod">
          <ac:chgData name="Sandra Marin Sauge" userId="378c22946537ce68" providerId="LiveId" clId="{415A094D-F249-4889-AF08-58B6AD5A3070}" dt="2024-03-06T12:33:53.235" v="3024" actId="478"/>
          <ac:picMkLst>
            <pc:docMk/>
            <pc:sldMk cId="3584599540" sldId="275"/>
            <ac:picMk id="4098" creationId="{F47D2B29-1C9A-1518-DB51-DDA272CEA617}"/>
          </ac:picMkLst>
        </pc:picChg>
        <pc:picChg chg="add mod">
          <ac:chgData name="Sandra Marin Sauge" userId="378c22946537ce68" providerId="LiveId" clId="{415A094D-F249-4889-AF08-58B6AD5A3070}" dt="2024-03-06T12:41:42.086" v="3425" actId="1076"/>
          <ac:picMkLst>
            <pc:docMk/>
            <pc:sldMk cId="3584599540" sldId="275"/>
            <ac:picMk id="4100" creationId="{69D3340A-E2C8-B711-B98A-90F31A2D9950}"/>
          </ac:picMkLst>
        </pc:picChg>
        <pc:picChg chg="add del">
          <ac:chgData name="Sandra Marin Sauge" userId="378c22946537ce68" providerId="LiveId" clId="{415A094D-F249-4889-AF08-58B6AD5A3070}" dt="2024-03-06T12:33:46.918" v="3022" actId="26606"/>
          <ac:picMkLst>
            <pc:docMk/>
            <pc:sldMk cId="3584599540" sldId="275"/>
            <ac:picMk id="4103" creationId="{DEB2E8C4-C3E7-4048-A43D-9859510CFA98}"/>
          </ac:picMkLst>
        </pc:picChg>
        <pc:picChg chg="add del">
          <ac:chgData name="Sandra Marin Sauge" userId="378c22946537ce68" providerId="LiveId" clId="{415A094D-F249-4889-AF08-58B6AD5A3070}" dt="2024-03-06T12:33:46.788" v="3021" actId="26606"/>
          <ac:picMkLst>
            <pc:docMk/>
            <pc:sldMk cId="3584599540" sldId="275"/>
            <ac:picMk id="4112" creationId="{DEB2E8C4-C3E7-4048-A43D-9859510CFA98}"/>
          </ac:picMkLst>
        </pc:picChg>
        <pc:picChg chg="add">
          <ac:chgData name="Sandra Marin Sauge" userId="378c22946537ce68" providerId="LiveId" clId="{415A094D-F249-4889-AF08-58B6AD5A3070}" dt="2024-03-06T12:33:46.918" v="3022" actId="26606"/>
          <ac:picMkLst>
            <pc:docMk/>
            <pc:sldMk cId="3584599540" sldId="275"/>
            <ac:picMk id="4128" creationId="{DEB2E8C4-C3E7-4048-A43D-9859510CFA98}"/>
          </ac:picMkLst>
        </pc:picChg>
        <pc:inkChg chg="add del">
          <ac:chgData name="Sandra Marin Sauge" userId="378c22946537ce68" providerId="LiveId" clId="{415A094D-F249-4889-AF08-58B6AD5A3070}" dt="2024-03-06T12:33:46.918" v="3022" actId="26606"/>
          <ac:inkMkLst>
            <pc:docMk/>
            <pc:sldMk cId="3584599540" sldId="275"/>
            <ac:inkMk id="4105" creationId="{24D29CCB-7956-4E3E-8880-304085F04BF4}"/>
          </ac:inkMkLst>
        </pc:inkChg>
        <pc:inkChg chg="add del">
          <ac:chgData name="Sandra Marin Sauge" userId="378c22946537ce68" providerId="LiveId" clId="{415A094D-F249-4889-AF08-58B6AD5A3070}" dt="2024-03-06T12:33:46.788" v="3021" actId="26606"/>
          <ac:inkMkLst>
            <pc:docMk/>
            <pc:sldMk cId="3584599540" sldId="275"/>
            <ac:inkMk id="4123" creationId="{24D29CCB-7956-4E3E-8880-304085F04BF4}"/>
          </ac:inkMkLst>
        </pc:inkChg>
        <pc:inkChg chg="add">
          <ac:chgData name="Sandra Marin Sauge" userId="378c22946537ce68" providerId="LiveId" clId="{415A094D-F249-4889-AF08-58B6AD5A3070}" dt="2024-03-06T12:33:46.918" v="3022" actId="26606"/>
          <ac:inkMkLst>
            <pc:docMk/>
            <pc:sldMk cId="3584599540" sldId="275"/>
            <ac:inkMk id="4129" creationId="{24D29CCB-7956-4E3E-8880-304085F04BF4}"/>
          </ac:inkMkLst>
        </pc:ink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Marin Sauge" userId="378c22946537ce68" providerId="LiveId" clId="{415A094D-F249-4889-AF08-58B6AD5A3070}" dt="2024-03-08T09:23:17.693" v="7048"/>
              <pc2:cmMkLst xmlns:pc2="http://schemas.microsoft.com/office/powerpoint/2019/9/main/command">
                <pc:docMk/>
                <pc:sldMk cId="3584599540" sldId="275"/>
                <pc2:cmMk id="{4A557AE6-AF17-4626-82A8-F8BFAC634176}"/>
              </pc2:cmMkLst>
            </pc226:cmChg>
          </p:ext>
        </pc:extLst>
      </pc:sldChg>
      <pc:sldChg chg="addSp delSp modSp add del mod ord">
        <pc:chgData name="Sandra Marin Sauge" userId="378c22946537ce68" providerId="LiveId" clId="{415A094D-F249-4889-AF08-58B6AD5A3070}" dt="2024-03-06T14:07:54.860" v="4182" actId="47"/>
        <pc:sldMkLst>
          <pc:docMk/>
          <pc:sldMk cId="2589713408" sldId="276"/>
        </pc:sldMkLst>
        <pc:spChg chg="mod">
          <ac:chgData name="Sandra Marin Sauge" userId="378c22946537ce68" providerId="LiveId" clId="{415A094D-F249-4889-AF08-58B6AD5A3070}" dt="2024-03-06T13:54:57.258" v="3745" actId="207"/>
          <ac:spMkLst>
            <pc:docMk/>
            <pc:sldMk cId="2589713408" sldId="276"/>
            <ac:spMk id="2" creationId="{333BD7A2-7F13-2A01-461B-7F84A965CF96}"/>
          </ac:spMkLst>
        </pc:spChg>
        <pc:spChg chg="mod">
          <ac:chgData name="Sandra Marin Sauge" userId="378c22946537ce68" providerId="LiveId" clId="{415A094D-F249-4889-AF08-58B6AD5A3070}" dt="2024-03-06T13:55:22.593" v="3762" actId="14100"/>
          <ac:spMkLst>
            <pc:docMk/>
            <pc:sldMk cId="2589713408" sldId="276"/>
            <ac:spMk id="3" creationId="{4845E91B-B734-2382-C958-4167496C64A6}"/>
          </ac:spMkLst>
        </pc:spChg>
        <pc:spChg chg="del">
          <ac:chgData name="Sandra Marin Sauge" userId="378c22946537ce68" providerId="LiveId" clId="{415A094D-F249-4889-AF08-58B6AD5A3070}" dt="2024-03-06T13:54:41.968" v="3743" actId="26606"/>
          <ac:spMkLst>
            <pc:docMk/>
            <pc:sldMk cId="2589713408" sldId="276"/>
            <ac:spMk id="21" creationId="{7DA3C418-758E-4180-A5D0-8655D6804587}"/>
          </ac:spMkLst>
        </pc:spChg>
        <pc:spChg chg="del">
          <ac:chgData name="Sandra Marin Sauge" userId="378c22946537ce68" providerId="LiveId" clId="{415A094D-F249-4889-AF08-58B6AD5A3070}" dt="2024-03-06T13:54:41.968" v="3743" actId="26606"/>
          <ac:spMkLst>
            <pc:docMk/>
            <pc:sldMk cId="2589713408" sldId="276"/>
            <ac:spMk id="22" creationId="{28C8EF06-5EC3-4883-AFAF-D74FF46550FB}"/>
          </ac:spMkLst>
        </pc:spChg>
        <pc:spChg chg="add">
          <ac:chgData name="Sandra Marin Sauge" userId="378c22946537ce68" providerId="LiveId" clId="{415A094D-F249-4889-AF08-58B6AD5A3070}" dt="2024-03-06T13:54:41.968" v="3743" actId="26606"/>
          <ac:spMkLst>
            <pc:docMk/>
            <pc:sldMk cId="2589713408" sldId="276"/>
            <ac:spMk id="28" creationId="{0E91F5CA-B392-444C-88E3-BF5BAAEBDEB0}"/>
          </ac:spMkLst>
        </pc:spChg>
        <pc:spChg chg="add">
          <ac:chgData name="Sandra Marin Sauge" userId="378c22946537ce68" providerId="LiveId" clId="{415A094D-F249-4889-AF08-58B6AD5A3070}" dt="2024-03-06T13:54:41.968" v="3743" actId="26606"/>
          <ac:spMkLst>
            <pc:docMk/>
            <pc:sldMk cId="2589713408" sldId="276"/>
            <ac:spMk id="30" creationId="{63F3677B-A97D-4CAD-A971-B22755F563EC}"/>
          </ac:spMkLst>
        </pc:spChg>
        <pc:picChg chg="mod">
          <ac:chgData name="Sandra Marin Sauge" userId="378c22946537ce68" providerId="LiveId" clId="{415A094D-F249-4889-AF08-58B6AD5A3070}" dt="2024-03-06T13:54:41.968" v="3743" actId="26606"/>
          <ac:picMkLst>
            <pc:docMk/>
            <pc:sldMk cId="2589713408" sldId="276"/>
            <ac:picMk id="23" creationId="{753EB419-A5CD-0AC3-63CE-8A8CB2A7CF43}"/>
          </ac:picMkLst>
        </pc:picChg>
      </pc:sldChg>
      <pc:sldChg chg="addSp modSp add mod ord">
        <pc:chgData name="Sandra Marin Sauge" userId="378c22946537ce68" providerId="LiveId" clId="{415A094D-F249-4889-AF08-58B6AD5A3070}" dt="2024-03-08T09:22:40.577" v="7047" actId="1076"/>
        <pc:sldMkLst>
          <pc:docMk/>
          <pc:sldMk cId="189864038" sldId="277"/>
        </pc:sldMkLst>
        <pc:spChg chg="mod">
          <ac:chgData name="Sandra Marin Sauge" userId="378c22946537ce68" providerId="LiveId" clId="{415A094D-F249-4889-AF08-58B6AD5A3070}" dt="2024-03-08T09:01:48.444" v="4750" actId="1076"/>
          <ac:spMkLst>
            <pc:docMk/>
            <pc:sldMk cId="189864038" sldId="277"/>
            <ac:spMk id="2" creationId="{333BD7A2-7F13-2A01-461B-7F84A965CF96}"/>
          </ac:spMkLst>
        </pc:spChg>
        <pc:spChg chg="mod">
          <ac:chgData name="Sandra Marin Sauge" userId="378c22946537ce68" providerId="LiveId" clId="{415A094D-F249-4889-AF08-58B6AD5A3070}" dt="2024-03-08T09:02:38.307" v="4770" actId="20577"/>
          <ac:spMkLst>
            <pc:docMk/>
            <pc:sldMk cId="189864038" sldId="277"/>
            <ac:spMk id="3" creationId="{4845E91B-B734-2382-C958-4167496C64A6}"/>
          </ac:spMkLst>
        </pc:spChg>
        <pc:spChg chg="add mod">
          <ac:chgData name="Sandra Marin Sauge" userId="378c22946537ce68" providerId="LiveId" clId="{415A094D-F249-4889-AF08-58B6AD5A3070}" dt="2024-03-08T09:03:53.682" v="4793" actId="20577"/>
          <ac:spMkLst>
            <pc:docMk/>
            <pc:sldMk cId="189864038" sldId="277"/>
            <ac:spMk id="4" creationId="{D4584D0F-EC27-D86A-9E5A-097BE828F0AD}"/>
          </ac:spMkLst>
        </pc:spChg>
        <pc:picChg chg="mod">
          <ac:chgData name="Sandra Marin Sauge" userId="378c22946537ce68" providerId="LiveId" clId="{415A094D-F249-4889-AF08-58B6AD5A3070}" dt="2024-03-08T09:22:40.577" v="7047" actId="1076"/>
          <ac:picMkLst>
            <pc:docMk/>
            <pc:sldMk cId="189864038" sldId="277"/>
            <ac:picMk id="23" creationId="{753EB419-A5CD-0AC3-63CE-8A8CB2A7CF43}"/>
          </ac:picMkLst>
        </pc:picChg>
      </pc:sldChg>
      <pc:sldChg chg="modSp new del mod">
        <pc:chgData name="Sandra Marin Sauge" userId="378c22946537ce68" providerId="LiveId" clId="{415A094D-F249-4889-AF08-58B6AD5A3070}" dt="2024-03-08T09:37:09.109" v="7309" actId="47"/>
        <pc:sldMkLst>
          <pc:docMk/>
          <pc:sldMk cId="1676304209" sldId="278"/>
        </pc:sldMkLst>
        <pc:spChg chg="mod">
          <ac:chgData name="Sandra Marin Sauge" userId="378c22946537ce68" providerId="LiveId" clId="{415A094D-F249-4889-AF08-58B6AD5A3070}" dt="2024-03-08T08:46:53.394" v="4542" actId="20577"/>
          <ac:spMkLst>
            <pc:docMk/>
            <pc:sldMk cId="1676304209" sldId="278"/>
            <ac:spMk id="3" creationId="{DD561755-558E-CC1A-5317-A1E15A00CC1C}"/>
          </ac:spMkLst>
        </pc:spChg>
      </pc:sldChg>
      <pc:sldChg chg="addSp delSp modSp add mod ord">
        <pc:chgData name="Sandra Marin Sauge" userId="378c22946537ce68" providerId="LiveId" clId="{415A094D-F249-4889-AF08-58B6AD5A3070}" dt="2024-03-08T09:08:44.624" v="4821" actId="1076"/>
        <pc:sldMkLst>
          <pc:docMk/>
          <pc:sldMk cId="1338843116" sldId="279"/>
        </pc:sldMkLst>
        <pc:spChg chg="del">
          <ac:chgData name="Sandra Marin Sauge" userId="378c22946537ce68" providerId="LiveId" clId="{415A094D-F249-4889-AF08-58B6AD5A3070}" dt="2024-03-08T08:49:08.024" v="4554" actId="478"/>
          <ac:spMkLst>
            <pc:docMk/>
            <pc:sldMk cId="1338843116" sldId="279"/>
            <ac:spMk id="2" creationId="{333BD7A2-7F13-2A01-461B-7F84A965CF96}"/>
          </ac:spMkLst>
        </pc:spChg>
        <pc:spChg chg="add del mod">
          <ac:chgData name="Sandra Marin Sauge" userId="378c22946537ce68" providerId="LiveId" clId="{415A094D-F249-4889-AF08-58B6AD5A3070}" dt="2024-03-08T08:49:11.426" v="4555" actId="478"/>
          <ac:spMkLst>
            <pc:docMk/>
            <pc:sldMk cId="1338843116" sldId="279"/>
            <ac:spMk id="8" creationId="{FECEBCC8-695A-BE07-A00E-B67C333AF84C}"/>
          </ac:spMkLst>
        </pc:spChg>
        <pc:picChg chg="mod">
          <ac:chgData name="Sandra Marin Sauge" userId="378c22946537ce68" providerId="LiveId" clId="{415A094D-F249-4889-AF08-58B6AD5A3070}" dt="2024-03-08T09:05:41.997" v="4804" actId="1076"/>
          <ac:picMkLst>
            <pc:docMk/>
            <pc:sldMk cId="1338843116" sldId="279"/>
            <ac:picMk id="4" creationId="{E32AAD9E-40FD-B60B-E2BB-53EA8C49E8CC}"/>
          </ac:picMkLst>
        </pc:picChg>
        <pc:picChg chg="mod ord">
          <ac:chgData name="Sandra Marin Sauge" userId="378c22946537ce68" providerId="LiveId" clId="{415A094D-F249-4889-AF08-58B6AD5A3070}" dt="2024-03-08T09:07:53.877" v="4813" actId="1076"/>
          <ac:picMkLst>
            <pc:docMk/>
            <pc:sldMk cId="1338843116" sldId="279"/>
            <ac:picMk id="5" creationId="{82C92F6A-2FD1-97DE-EAC2-B4ADBF4D746D}"/>
          </ac:picMkLst>
        </pc:picChg>
        <pc:picChg chg="mod ord">
          <ac:chgData name="Sandra Marin Sauge" userId="378c22946537ce68" providerId="LiveId" clId="{415A094D-F249-4889-AF08-58B6AD5A3070}" dt="2024-03-08T09:05:18.107" v="4799" actId="1076"/>
          <ac:picMkLst>
            <pc:docMk/>
            <pc:sldMk cId="1338843116" sldId="279"/>
            <ac:picMk id="6" creationId="{5C9B31A7-9421-3B4C-6FA9-4396C1A4BE5C}"/>
          </ac:picMkLst>
        </pc:picChg>
        <pc:picChg chg="add del mod">
          <ac:chgData name="Sandra Marin Sauge" userId="378c22946537ce68" providerId="LiveId" clId="{415A094D-F249-4889-AF08-58B6AD5A3070}" dt="2024-03-08T08:50:42.656" v="4563" actId="478"/>
          <ac:picMkLst>
            <pc:docMk/>
            <pc:sldMk cId="1338843116" sldId="279"/>
            <ac:picMk id="9" creationId="{52F7F12F-F545-6AB3-6E8F-51EBCDC4CAE3}"/>
          </ac:picMkLst>
        </pc:picChg>
        <pc:picChg chg="add mod">
          <ac:chgData name="Sandra Marin Sauge" userId="378c22946537ce68" providerId="LiveId" clId="{415A094D-F249-4889-AF08-58B6AD5A3070}" dt="2024-03-08T09:08:44.624" v="4821" actId="1076"/>
          <ac:picMkLst>
            <pc:docMk/>
            <pc:sldMk cId="1338843116" sldId="279"/>
            <ac:picMk id="10" creationId="{571608BD-F64D-659C-1809-37E88D3731EC}"/>
          </ac:picMkLst>
        </pc:picChg>
        <pc:picChg chg="add mod">
          <ac:chgData name="Sandra Marin Sauge" userId="378c22946537ce68" providerId="LiveId" clId="{415A094D-F249-4889-AF08-58B6AD5A3070}" dt="2024-03-08T09:05:37.834" v="4803" actId="1076"/>
          <ac:picMkLst>
            <pc:docMk/>
            <pc:sldMk cId="1338843116" sldId="279"/>
            <ac:picMk id="11" creationId="{8DEA02DB-78CC-36E9-FEE1-F8AD6064E7F4}"/>
          </ac:picMkLst>
        </pc:picChg>
        <pc:picChg chg="add mod modCrop">
          <ac:chgData name="Sandra Marin Sauge" userId="378c22946537ce68" providerId="LiveId" clId="{415A094D-F249-4889-AF08-58B6AD5A3070}" dt="2024-03-08T09:08:36.367" v="4820" actId="14100"/>
          <ac:picMkLst>
            <pc:docMk/>
            <pc:sldMk cId="1338843116" sldId="279"/>
            <ac:picMk id="12" creationId="{76521A8B-8D4F-0E73-EF6D-30B3C057CF28}"/>
          </ac:picMkLst>
        </pc:picChg>
        <pc:picChg chg="mod">
          <ac:chgData name="Sandra Marin Sauge" userId="378c22946537ce68" providerId="LiveId" clId="{415A094D-F249-4889-AF08-58B6AD5A3070}" dt="2024-03-08T09:07:44.605" v="4809" actId="1076"/>
          <ac:picMkLst>
            <pc:docMk/>
            <pc:sldMk cId="1338843116" sldId="279"/>
            <ac:picMk id="2050" creationId="{C61831D2-0223-6FA6-16D3-9C7F11120D4A}"/>
          </ac:picMkLst>
        </pc:picChg>
      </pc:sldChg>
      <pc:sldChg chg="modSp new mod ord">
        <pc:chgData name="Sandra Marin Sauge" userId="378c22946537ce68" providerId="LiveId" clId="{415A094D-F249-4889-AF08-58B6AD5A3070}" dt="2024-03-08T14:32:43.607" v="7311" actId="20577"/>
        <pc:sldMkLst>
          <pc:docMk/>
          <pc:sldMk cId="2358937721" sldId="280"/>
        </pc:sldMkLst>
        <pc:spChg chg="mod">
          <ac:chgData name="Sandra Marin Sauge" userId="378c22946537ce68" providerId="LiveId" clId="{415A094D-F249-4889-AF08-58B6AD5A3070}" dt="2024-03-08T09:09:07.540" v="4855" actId="20577"/>
          <ac:spMkLst>
            <pc:docMk/>
            <pc:sldMk cId="2358937721" sldId="280"/>
            <ac:spMk id="2" creationId="{D9EC196F-5782-796F-C0EC-9EABB7FFE4D9}"/>
          </ac:spMkLst>
        </pc:spChg>
        <pc:spChg chg="mod">
          <ac:chgData name="Sandra Marin Sauge" userId="378c22946537ce68" providerId="LiveId" clId="{415A094D-F249-4889-AF08-58B6AD5A3070}" dt="2024-03-08T14:32:43.607" v="7311" actId="20577"/>
          <ac:spMkLst>
            <pc:docMk/>
            <pc:sldMk cId="2358937721" sldId="280"/>
            <ac:spMk id="3" creationId="{6CA6EC48-6A26-408C-43F2-4898C7A8DA13}"/>
          </ac:spMkLst>
        </pc:spChg>
      </pc:sldChg>
      <pc:sldChg chg="new del">
        <pc:chgData name="Sandra Marin Sauge" userId="378c22946537ce68" providerId="LiveId" clId="{415A094D-F249-4889-AF08-58B6AD5A3070}" dt="2024-03-12T09:00:51.874" v="7313" actId="2696"/>
        <pc:sldMkLst>
          <pc:docMk/>
          <pc:sldMk cId="1509613367" sldId="281"/>
        </pc:sldMkLst>
      </pc:sldChg>
      <pc:sldChg chg="addSp modSp new mod setBg">
        <pc:chgData name="Sandra Marin Sauge" userId="378c22946537ce68" providerId="LiveId" clId="{415A094D-F249-4889-AF08-58B6AD5A3070}" dt="2024-03-12T09:05:42.158" v="7397" actId="20577"/>
        <pc:sldMkLst>
          <pc:docMk/>
          <pc:sldMk cId="3306446939" sldId="281"/>
        </pc:sldMkLst>
        <pc:spChg chg="mo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2" creationId="{406B4D1E-5DC1-8E1E-0A4B-A9B4C80D15AC}"/>
          </ac:spMkLst>
        </pc:spChg>
        <pc:spChg chg="mod">
          <ac:chgData name="Sandra Marin Sauge" userId="378c22946537ce68" providerId="LiveId" clId="{415A094D-F249-4889-AF08-58B6AD5A3070}" dt="2024-03-12T09:05:42.158" v="7397" actId="20577"/>
          <ac:spMkLst>
            <pc:docMk/>
            <pc:sldMk cId="3306446939" sldId="281"/>
            <ac:spMk id="3" creationId="{279DC341-F623-6F5F-D097-AC2401187644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9" creationId="{0E91F5CA-B392-444C-88E3-BF5BAAEBDEB0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11" creationId="{C792EE87-4150-454F-8312-283882EFBEF6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13" creationId="{EA21D066-7EC1-44B4-8CF9-85511FDFCA90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15" creationId="{D6C2F2D6-F636-46AD-BCD9-994702A0087A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17" creationId="{EF693875-948C-4D9B-AE6F-8F6894277D8A}"/>
          </ac:spMkLst>
        </pc:spChg>
        <pc:spChg chg="add">
          <ac:chgData name="Sandra Marin Sauge" userId="378c22946537ce68" providerId="LiveId" clId="{415A094D-F249-4889-AF08-58B6AD5A3070}" dt="2024-03-12T09:03:28.688" v="7367" actId="26606"/>
          <ac:spMkLst>
            <pc:docMk/>
            <pc:sldMk cId="3306446939" sldId="281"/>
            <ac:spMk id="19" creationId="{D8CF630E-BC57-4786-8B1F-C22C04E86992}"/>
          </ac:spMkLst>
        </pc:spChg>
        <pc:picChg chg="add mod ord">
          <ac:chgData name="Sandra Marin Sauge" userId="378c22946537ce68" providerId="LiveId" clId="{415A094D-F249-4889-AF08-58B6AD5A3070}" dt="2024-03-12T09:03:28.688" v="7367" actId="26606"/>
          <ac:picMkLst>
            <pc:docMk/>
            <pc:sldMk cId="3306446939" sldId="281"/>
            <ac:picMk id="4" creationId="{4C1D9A60-ACFB-1713-0E0A-090B5D680FA9}"/>
          </ac:picMkLst>
        </pc:picChg>
      </pc:sldChg>
      <pc:sldChg chg="addSp modSp new mod setBg">
        <pc:chgData name="Sandra Marin Sauge" userId="378c22946537ce68" providerId="LiveId" clId="{415A094D-F249-4889-AF08-58B6AD5A3070}" dt="2024-03-18T12:44:48.746" v="14923" actId="14100"/>
        <pc:sldMkLst>
          <pc:docMk/>
          <pc:sldMk cId="3174429990" sldId="282"/>
        </pc:sldMkLst>
        <pc:spChg chg="mod">
          <ac:chgData name="Sandra Marin Sauge" userId="378c22946537ce68" providerId="LiveId" clId="{415A094D-F249-4889-AF08-58B6AD5A3070}" dt="2024-03-12T09:52:48.336" v="10693" actId="1076"/>
          <ac:spMkLst>
            <pc:docMk/>
            <pc:sldMk cId="3174429990" sldId="282"/>
            <ac:spMk id="2" creationId="{BFB53618-B3AF-6D68-C6CB-D36A0AD48141}"/>
          </ac:spMkLst>
        </pc:spChg>
        <pc:spChg chg="mod ord">
          <ac:chgData name="Sandra Marin Sauge" userId="378c22946537ce68" providerId="LiveId" clId="{415A094D-F249-4889-AF08-58B6AD5A3070}" dt="2024-03-18T12:44:48.746" v="14923" actId="14100"/>
          <ac:spMkLst>
            <pc:docMk/>
            <pc:sldMk cId="3174429990" sldId="282"/>
            <ac:spMk id="3" creationId="{B662A69B-EAF7-FE19-82E1-4EBD15D7E90C}"/>
          </ac:spMkLst>
        </pc:spChg>
        <pc:spChg chg="add">
          <ac:chgData name="Sandra Marin Sauge" userId="378c22946537ce68" providerId="LiveId" clId="{415A094D-F249-4889-AF08-58B6AD5A3070}" dt="2024-03-12T09:10:42.203" v="7945" actId="26606"/>
          <ac:spMkLst>
            <pc:docMk/>
            <pc:sldMk cId="3174429990" sldId="282"/>
            <ac:spMk id="9" creationId="{7666DE11-17E1-4DC7-B2B7-6DA2E6A9CE8B}"/>
          </ac:spMkLst>
        </pc:spChg>
        <pc:spChg chg="add">
          <ac:chgData name="Sandra Marin Sauge" userId="378c22946537ce68" providerId="LiveId" clId="{415A094D-F249-4889-AF08-58B6AD5A3070}" dt="2024-03-12T09:10:42.203" v="7945" actId="26606"/>
          <ac:spMkLst>
            <pc:docMk/>
            <pc:sldMk cId="3174429990" sldId="282"/>
            <ac:spMk id="11" creationId="{B52E493E-0B27-4F3C-AA01-17F0A2564112}"/>
          </ac:spMkLst>
        </pc:spChg>
        <pc:picChg chg="add mod">
          <ac:chgData name="Sandra Marin Sauge" userId="378c22946537ce68" providerId="LiveId" clId="{415A094D-F249-4889-AF08-58B6AD5A3070}" dt="2024-03-12T09:10:42.203" v="7945" actId="26606"/>
          <ac:picMkLst>
            <pc:docMk/>
            <pc:sldMk cId="3174429990" sldId="282"/>
            <ac:picMk id="4" creationId="{32D309ED-260D-EEBA-2A06-ECF1B13AE516}"/>
          </ac:picMkLst>
        </pc:picChg>
      </pc:sldChg>
      <pc:sldChg chg="addSp modSp new mod ord setBg">
        <pc:chgData name="Sandra Marin Sauge" userId="378c22946537ce68" providerId="LiveId" clId="{415A094D-F249-4889-AF08-58B6AD5A3070}" dt="2024-03-18T12:10:56.259" v="14479" actId="20577"/>
        <pc:sldMkLst>
          <pc:docMk/>
          <pc:sldMk cId="3748242572" sldId="283"/>
        </pc:sldMkLst>
        <pc:spChg chg="mod">
          <ac:chgData name="Sandra Marin Sauge" userId="378c22946537ce68" providerId="LiveId" clId="{415A094D-F249-4889-AF08-58B6AD5A3070}" dt="2024-03-12T10:18:13.597" v="11253" actId="26606"/>
          <ac:spMkLst>
            <pc:docMk/>
            <pc:sldMk cId="3748242572" sldId="283"/>
            <ac:spMk id="2" creationId="{45C7302D-C692-8AB0-15CD-568890B0E502}"/>
          </ac:spMkLst>
        </pc:spChg>
        <pc:spChg chg="mod">
          <ac:chgData name="Sandra Marin Sauge" userId="378c22946537ce68" providerId="LiveId" clId="{415A094D-F249-4889-AF08-58B6AD5A3070}" dt="2024-03-18T12:10:56.259" v="14479" actId="20577"/>
          <ac:spMkLst>
            <pc:docMk/>
            <pc:sldMk cId="3748242572" sldId="283"/>
            <ac:spMk id="3" creationId="{AC9F53A7-5F48-A6AA-448E-0E6CDF7446BB}"/>
          </ac:spMkLst>
        </pc:spChg>
        <pc:spChg chg="add">
          <ac:chgData name="Sandra Marin Sauge" userId="378c22946537ce68" providerId="LiveId" clId="{415A094D-F249-4889-AF08-58B6AD5A3070}" dt="2024-03-12T10:18:13.597" v="11253" actId="26606"/>
          <ac:spMkLst>
            <pc:docMk/>
            <pc:sldMk cId="3748242572" sldId="283"/>
            <ac:spMk id="9" creationId="{04C21BAE-6866-4C7A-A7EC-C1B2E572D5BE}"/>
          </ac:spMkLst>
        </pc:spChg>
        <pc:spChg chg="add">
          <ac:chgData name="Sandra Marin Sauge" userId="378c22946537ce68" providerId="LiveId" clId="{415A094D-F249-4889-AF08-58B6AD5A3070}" dt="2024-03-12T10:18:13.597" v="11253" actId="26606"/>
          <ac:spMkLst>
            <pc:docMk/>
            <pc:sldMk cId="3748242572" sldId="283"/>
            <ac:spMk id="11" creationId="{7E7D0C94-08B4-48AE-8813-CC4D60294F42}"/>
          </ac:spMkLst>
        </pc:spChg>
        <pc:spChg chg="add">
          <ac:chgData name="Sandra Marin Sauge" userId="378c22946537ce68" providerId="LiveId" clId="{415A094D-F249-4889-AF08-58B6AD5A3070}" dt="2024-03-12T10:18:13.597" v="11253" actId="26606"/>
          <ac:spMkLst>
            <pc:docMk/>
            <pc:sldMk cId="3748242572" sldId="283"/>
            <ac:spMk id="13" creationId="{F0C518C2-0AA4-470C-87B9-9CBF428FBA25}"/>
          </ac:spMkLst>
        </pc:spChg>
        <pc:picChg chg="add mod ord">
          <ac:chgData name="Sandra Marin Sauge" userId="378c22946537ce68" providerId="LiveId" clId="{415A094D-F249-4889-AF08-58B6AD5A3070}" dt="2024-03-12T10:18:13.597" v="11253" actId="26606"/>
          <ac:picMkLst>
            <pc:docMk/>
            <pc:sldMk cId="3748242572" sldId="283"/>
            <ac:picMk id="4" creationId="{A0024226-9AD0-0840-3513-8BCBCA9D5F0D}"/>
          </ac:picMkLst>
        </pc:picChg>
      </pc:sldChg>
      <pc:sldChg chg="addSp delSp modSp new del mod setBg">
        <pc:chgData name="Sandra Marin Sauge" userId="378c22946537ce68" providerId="LiveId" clId="{415A094D-F249-4889-AF08-58B6AD5A3070}" dt="2024-03-12T09:53:41.982" v="10736" actId="47"/>
        <pc:sldMkLst>
          <pc:docMk/>
          <pc:sldMk cId="1750832725" sldId="284"/>
        </pc:sldMkLst>
        <pc:spChg chg="mod">
          <ac:chgData name="Sandra Marin Sauge" userId="378c22946537ce68" providerId="LiveId" clId="{415A094D-F249-4889-AF08-58B6AD5A3070}" dt="2024-03-12T09:22:00.287" v="9246" actId="26606"/>
          <ac:spMkLst>
            <pc:docMk/>
            <pc:sldMk cId="1750832725" sldId="284"/>
            <ac:spMk id="2" creationId="{05D33F0D-6DFF-F3F9-7D0E-FDA122B4BEB3}"/>
          </ac:spMkLst>
        </pc:spChg>
        <pc:spChg chg="add del mod">
          <ac:chgData name="Sandra Marin Sauge" userId="378c22946537ce68" providerId="LiveId" clId="{415A094D-F249-4889-AF08-58B6AD5A3070}" dt="2024-03-12T09:22:00.287" v="9246" actId="26606"/>
          <ac:spMkLst>
            <pc:docMk/>
            <pc:sldMk cId="1750832725" sldId="284"/>
            <ac:spMk id="3" creationId="{31BF8DD4-8C0E-77E7-2D85-7B34717B0488}"/>
          </ac:spMkLst>
        </pc:spChg>
        <pc:spChg chg="add del">
          <ac:chgData name="Sandra Marin Sauge" userId="378c22946537ce68" providerId="LiveId" clId="{415A094D-F249-4889-AF08-58B6AD5A3070}" dt="2024-03-12T09:21:39.340" v="9239" actId="26606"/>
          <ac:spMkLst>
            <pc:docMk/>
            <pc:sldMk cId="1750832725" sldId="284"/>
            <ac:spMk id="6" creationId="{02472DE8-E58B-4D56-BA61-C69C601DC760}"/>
          </ac:spMkLst>
        </pc:spChg>
        <pc:spChg chg="add del">
          <ac:chgData name="Sandra Marin Sauge" userId="378c22946537ce68" providerId="LiveId" clId="{415A094D-F249-4889-AF08-58B6AD5A3070}" dt="2024-03-12T09:21:39.340" v="9239" actId="26606"/>
          <ac:spMkLst>
            <pc:docMk/>
            <pc:sldMk cId="1750832725" sldId="284"/>
            <ac:spMk id="7" creationId="{0183ACFC-B25E-402F-BBD8-E42034CDD49A}"/>
          </ac:spMkLst>
        </pc:spChg>
        <pc:spChg chg="add del">
          <ac:chgData name="Sandra Marin Sauge" userId="378c22946537ce68" providerId="LiveId" clId="{415A094D-F249-4889-AF08-58B6AD5A3070}" dt="2024-03-12T09:21:39.340" v="9239" actId="26606"/>
          <ac:spMkLst>
            <pc:docMk/>
            <pc:sldMk cId="1750832725" sldId="284"/>
            <ac:spMk id="8" creationId="{3501A971-CEBD-4E4B-8529-3BB4F4100CD6}"/>
          </ac:spMkLst>
        </pc:spChg>
        <pc:spChg chg="add del">
          <ac:chgData name="Sandra Marin Sauge" userId="378c22946537ce68" providerId="LiveId" clId="{415A094D-F249-4889-AF08-58B6AD5A3070}" dt="2024-03-12T09:20:31.076" v="9044" actId="26606"/>
          <ac:spMkLst>
            <pc:docMk/>
            <pc:sldMk cId="1750832725" sldId="284"/>
            <ac:spMk id="9" creationId="{02472DE8-E58B-4D56-BA61-C69C601DC760}"/>
          </ac:spMkLst>
        </pc:spChg>
        <pc:spChg chg="add del">
          <ac:chgData name="Sandra Marin Sauge" userId="378c22946537ce68" providerId="LiveId" clId="{415A094D-F249-4889-AF08-58B6AD5A3070}" dt="2024-03-12T09:20:31.076" v="9044" actId="26606"/>
          <ac:spMkLst>
            <pc:docMk/>
            <pc:sldMk cId="1750832725" sldId="284"/>
            <ac:spMk id="11" creationId="{0183ACFC-B25E-402F-BBD8-E42034CDD49A}"/>
          </ac:spMkLst>
        </pc:spChg>
        <pc:spChg chg="add del">
          <ac:chgData name="Sandra Marin Sauge" userId="378c22946537ce68" providerId="LiveId" clId="{415A094D-F249-4889-AF08-58B6AD5A3070}" dt="2024-03-12T09:21:43.892" v="9241" actId="26606"/>
          <ac:spMkLst>
            <pc:docMk/>
            <pc:sldMk cId="1750832725" sldId="284"/>
            <ac:spMk id="12" creationId="{637B2035-1FCB-439A-B421-095E136C7E07}"/>
          </ac:spMkLst>
        </pc:spChg>
        <pc:spChg chg="add del">
          <ac:chgData name="Sandra Marin Sauge" userId="378c22946537ce68" providerId="LiveId" clId="{415A094D-F249-4889-AF08-58B6AD5A3070}" dt="2024-03-12T09:20:31.076" v="9044" actId="26606"/>
          <ac:spMkLst>
            <pc:docMk/>
            <pc:sldMk cId="1750832725" sldId="284"/>
            <ac:spMk id="13" creationId="{3501A971-CEBD-4E4B-8529-3BB4F4100CD6}"/>
          </ac:spMkLst>
        </pc:spChg>
        <pc:spChg chg="add del">
          <ac:chgData name="Sandra Marin Sauge" userId="378c22946537ce68" providerId="LiveId" clId="{415A094D-F249-4889-AF08-58B6AD5A3070}" dt="2024-03-12T09:21:43.892" v="9241" actId="26606"/>
          <ac:spMkLst>
            <pc:docMk/>
            <pc:sldMk cId="1750832725" sldId="284"/>
            <ac:spMk id="14" creationId="{81CE2CF7-D5AA-4464-AC91-9ED1EA5D6389}"/>
          </ac:spMkLst>
        </pc:spChg>
        <pc:spChg chg="add del">
          <ac:chgData name="Sandra Marin Sauge" userId="378c22946537ce68" providerId="LiveId" clId="{415A094D-F249-4889-AF08-58B6AD5A3070}" dt="2024-03-12T09:21:43.892" v="9241" actId="26606"/>
          <ac:spMkLst>
            <pc:docMk/>
            <pc:sldMk cId="1750832725" sldId="284"/>
            <ac:spMk id="16" creationId="{31BF8DD4-8C0E-77E7-2D85-7B34717B0488}"/>
          </ac:spMkLst>
        </pc:spChg>
        <pc:spChg chg="add del">
          <ac:chgData name="Sandra Marin Sauge" userId="378c22946537ce68" providerId="LiveId" clId="{415A094D-F249-4889-AF08-58B6AD5A3070}" dt="2024-03-12T09:21:55.788" v="9243" actId="26606"/>
          <ac:spMkLst>
            <pc:docMk/>
            <pc:sldMk cId="1750832725" sldId="284"/>
            <ac:spMk id="18" creationId="{02472DE8-E58B-4D56-BA61-C69C601DC760}"/>
          </ac:spMkLst>
        </pc:spChg>
        <pc:spChg chg="add del">
          <ac:chgData name="Sandra Marin Sauge" userId="378c22946537ce68" providerId="LiveId" clId="{415A094D-F249-4889-AF08-58B6AD5A3070}" dt="2024-03-12T09:21:55.788" v="9243" actId="26606"/>
          <ac:spMkLst>
            <pc:docMk/>
            <pc:sldMk cId="1750832725" sldId="284"/>
            <ac:spMk id="19" creationId="{0183ACFC-B25E-402F-BBD8-E42034CDD49A}"/>
          </ac:spMkLst>
        </pc:spChg>
        <pc:spChg chg="add del">
          <ac:chgData name="Sandra Marin Sauge" userId="378c22946537ce68" providerId="LiveId" clId="{415A094D-F249-4889-AF08-58B6AD5A3070}" dt="2024-03-12T09:21:55.788" v="9243" actId="26606"/>
          <ac:spMkLst>
            <pc:docMk/>
            <pc:sldMk cId="1750832725" sldId="284"/>
            <ac:spMk id="20" creationId="{3501A971-CEBD-4E4B-8529-3BB4F4100CD6}"/>
          </ac:spMkLst>
        </pc:spChg>
        <pc:spChg chg="add del">
          <ac:chgData name="Sandra Marin Sauge" userId="378c22946537ce68" providerId="LiveId" clId="{415A094D-F249-4889-AF08-58B6AD5A3070}" dt="2024-03-12T09:22:00.171" v="9245" actId="26606"/>
          <ac:spMkLst>
            <pc:docMk/>
            <pc:sldMk cId="1750832725" sldId="284"/>
            <ac:spMk id="23" creationId="{0F584D22-CD28-4363-A679-ACA953A2A6F4}"/>
          </ac:spMkLst>
        </pc:spChg>
        <pc:spChg chg="add del">
          <ac:chgData name="Sandra Marin Sauge" userId="378c22946537ce68" providerId="LiveId" clId="{415A094D-F249-4889-AF08-58B6AD5A3070}" dt="2024-03-12T09:22:00.171" v="9245" actId="26606"/>
          <ac:spMkLst>
            <pc:docMk/>
            <pc:sldMk cId="1750832725" sldId="284"/>
            <ac:spMk id="24" creationId="{5B0E491B-5098-4794-9326-BC6DB475567C}"/>
          </ac:spMkLst>
        </pc:spChg>
        <pc:spChg chg="add">
          <ac:chgData name="Sandra Marin Sauge" userId="378c22946537ce68" providerId="LiveId" clId="{415A094D-F249-4889-AF08-58B6AD5A3070}" dt="2024-03-12T09:22:00.287" v="9246" actId="26606"/>
          <ac:spMkLst>
            <pc:docMk/>
            <pc:sldMk cId="1750832725" sldId="284"/>
            <ac:spMk id="27" creationId="{02472DE8-E58B-4D56-BA61-C69C601DC760}"/>
          </ac:spMkLst>
        </pc:spChg>
        <pc:spChg chg="add">
          <ac:chgData name="Sandra Marin Sauge" userId="378c22946537ce68" providerId="LiveId" clId="{415A094D-F249-4889-AF08-58B6AD5A3070}" dt="2024-03-12T09:22:00.287" v="9246" actId="26606"/>
          <ac:spMkLst>
            <pc:docMk/>
            <pc:sldMk cId="1750832725" sldId="284"/>
            <ac:spMk id="28" creationId="{0183ACFC-B25E-402F-BBD8-E42034CDD49A}"/>
          </ac:spMkLst>
        </pc:spChg>
        <pc:spChg chg="add">
          <ac:chgData name="Sandra Marin Sauge" userId="378c22946537ce68" providerId="LiveId" clId="{415A094D-F249-4889-AF08-58B6AD5A3070}" dt="2024-03-12T09:22:00.287" v="9246" actId="26606"/>
          <ac:spMkLst>
            <pc:docMk/>
            <pc:sldMk cId="1750832725" sldId="284"/>
            <ac:spMk id="29" creationId="{3501A971-CEBD-4E4B-8529-3BB4F4100CD6}"/>
          </ac:spMkLst>
        </pc:spChg>
        <pc:graphicFrameChg chg="add del">
          <ac:chgData name="Sandra Marin Sauge" userId="378c22946537ce68" providerId="LiveId" clId="{415A094D-F249-4889-AF08-58B6AD5A3070}" dt="2024-03-12T09:20:31.076" v="9044" actId="26606"/>
          <ac:graphicFrameMkLst>
            <pc:docMk/>
            <pc:sldMk cId="1750832725" sldId="284"/>
            <ac:graphicFrameMk id="5" creationId="{1D3DB491-355A-583D-DC80-6C5DAC9D6624}"/>
          </ac:graphicFrameMkLst>
        </pc:graphicFrameChg>
        <pc:graphicFrameChg chg="add del">
          <ac:chgData name="Sandra Marin Sauge" userId="378c22946537ce68" providerId="LiveId" clId="{415A094D-F249-4889-AF08-58B6AD5A3070}" dt="2024-03-12T09:21:39.340" v="9239" actId="26606"/>
          <ac:graphicFrameMkLst>
            <pc:docMk/>
            <pc:sldMk cId="1750832725" sldId="284"/>
            <ac:graphicFrameMk id="10" creationId="{85CC3DD4-1962-1D28-1CAD-DE6EB970377C}"/>
          </ac:graphicFrameMkLst>
        </pc:graphicFrameChg>
        <pc:graphicFrameChg chg="add del">
          <ac:chgData name="Sandra Marin Sauge" userId="378c22946537ce68" providerId="LiveId" clId="{415A094D-F249-4889-AF08-58B6AD5A3070}" dt="2024-03-12T09:21:55.788" v="9243" actId="26606"/>
          <ac:graphicFrameMkLst>
            <pc:docMk/>
            <pc:sldMk cId="1750832725" sldId="284"/>
            <ac:graphicFrameMk id="21" creationId="{3452DCC3-31C3-4776-89DD-31E0E8016A3D}"/>
          </ac:graphicFrameMkLst>
        </pc:graphicFrameChg>
        <pc:graphicFrameChg chg="add del">
          <ac:chgData name="Sandra Marin Sauge" userId="378c22946537ce68" providerId="LiveId" clId="{415A094D-F249-4889-AF08-58B6AD5A3070}" dt="2024-03-12T09:22:00.171" v="9245" actId="26606"/>
          <ac:graphicFrameMkLst>
            <pc:docMk/>
            <pc:sldMk cId="1750832725" sldId="284"/>
            <ac:graphicFrameMk id="25" creationId="{71BEE820-68A8-8C33-54B1-D441C3A33122}"/>
          </ac:graphicFrameMkLst>
        </pc:graphicFrameChg>
        <pc:graphicFrameChg chg="add mod">
          <ac:chgData name="Sandra Marin Sauge" userId="378c22946537ce68" providerId="LiveId" clId="{415A094D-F249-4889-AF08-58B6AD5A3070}" dt="2024-03-12T09:28:13.835" v="9344" actId="20577"/>
          <ac:graphicFrameMkLst>
            <pc:docMk/>
            <pc:sldMk cId="1750832725" sldId="284"/>
            <ac:graphicFrameMk id="30" creationId="{85CC3DD4-1962-1D28-1CAD-DE6EB970377C}"/>
          </ac:graphicFrameMkLst>
        </pc:graphicFrameChg>
        <pc:picChg chg="add mod">
          <ac:chgData name="Sandra Marin Sauge" userId="378c22946537ce68" providerId="LiveId" clId="{415A094D-F249-4889-AF08-58B6AD5A3070}" dt="2024-03-12T09:27:51.221" v="9280" actId="1076"/>
          <ac:picMkLst>
            <pc:docMk/>
            <pc:sldMk cId="1750832725" sldId="284"/>
            <ac:picMk id="4" creationId="{E8527EFD-D593-FA7A-4397-088691FC32DF}"/>
          </ac:picMkLst>
        </pc:picChg>
        <pc:picChg chg="add del">
          <ac:chgData name="Sandra Marin Sauge" userId="378c22946537ce68" providerId="LiveId" clId="{415A094D-F249-4889-AF08-58B6AD5A3070}" dt="2024-03-12T09:21:43.892" v="9241" actId="26606"/>
          <ac:picMkLst>
            <pc:docMk/>
            <pc:sldMk cId="1750832725" sldId="284"/>
            <ac:picMk id="15" creationId="{608F25B4-8972-A600-E168-F2D2082DB0E3}"/>
          </ac:picMkLst>
        </pc:picChg>
      </pc:sldChg>
      <pc:sldChg chg="addSp delSp modSp add del mod">
        <pc:chgData name="Sandra Marin Sauge" userId="378c22946537ce68" providerId="LiveId" clId="{415A094D-F249-4889-AF08-58B6AD5A3070}" dt="2024-03-12T09:53:40.357" v="10735" actId="47"/>
        <pc:sldMkLst>
          <pc:docMk/>
          <pc:sldMk cId="2985348631" sldId="285"/>
        </pc:sldMkLst>
        <pc:spChg chg="mod">
          <ac:chgData name="Sandra Marin Sauge" userId="378c22946537ce68" providerId="LiveId" clId="{415A094D-F249-4889-AF08-58B6AD5A3070}" dt="2024-03-12T09:28:34.748" v="9349" actId="20577"/>
          <ac:spMkLst>
            <pc:docMk/>
            <pc:sldMk cId="2985348631" sldId="285"/>
            <ac:spMk id="2" creationId="{05D33F0D-6DFF-F3F9-7D0E-FDA122B4BEB3}"/>
          </ac:spMkLst>
        </pc:spChg>
        <pc:graphicFrameChg chg="mod">
          <ac:chgData name="Sandra Marin Sauge" userId="378c22946537ce68" providerId="LiveId" clId="{415A094D-F249-4889-AF08-58B6AD5A3070}" dt="2024-03-12T09:33:01.729" v="9901" actId="20577"/>
          <ac:graphicFrameMkLst>
            <pc:docMk/>
            <pc:sldMk cId="2985348631" sldId="285"/>
            <ac:graphicFrameMk id="30" creationId="{85CC3DD4-1962-1D28-1CAD-DE6EB970377C}"/>
          </ac:graphicFrameMkLst>
        </pc:graphicFrameChg>
        <pc:picChg chg="add del mod">
          <ac:chgData name="Sandra Marin Sauge" userId="378c22946537ce68" providerId="LiveId" clId="{415A094D-F249-4889-AF08-58B6AD5A3070}" dt="2024-03-12T09:34:25.764" v="9908" actId="478"/>
          <ac:picMkLst>
            <pc:docMk/>
            <pc:sldMk cId="2985348631" sldId="285"/>
            <ac:picMk id="4" creationId="{E8527EFD-D593-FA7A-4397-088691FC32DF}"/>
          </ac:picMkLst>
        </pc:picChg>
        <pc:picChg chg="add mod">
          <ac:chgData name="Sandra Marin Sauge" userId="378c22946537ce68" providerId="LiveId" clId="{415A094D-F249-4889-AF08-58B6AD5A3070}" dt="2024-03-12T09:34:55.448" v="9913" actId="1076"/>
          <ac:picMkLst>
            <pc:docMk/>
            <pc:sldMk cId="2985348631" sldId="285"/>
            <ac:picMk id="1026" creationId="{0738A837-3F7D-EEBF-6B32-E27E56C8A20C}"/>
          </ac:picMkLst>
        </pc:picChg>
      </pc:sldChg>
      <pc:sldChg chg="new del ord">
        <pc:chgData name="Sandra Marin Sauge" userId="378c22946537ce68" providerId="LiveId" clId="{415A094D-F249-4889-AF08-58B6AD5A3070}" dt="2024-03-12T09:35:19.735" v="9933" actId="47"/>
        <pc:sldMkLst>
          <pc:docMk/>
          <pc:sldMk cId="1212489505" sldId="286"/>
        </pc:sldMkLst>
      </pc:sldChg>
      <pc:sldChg chg="modSp new del mod">
        <pc:chgData name="Sandra Marin Sauge" userId="378c22946537ce68" providerId="LiveId" clId="{415A094D-F249-4889-AF08-58B6AD5A3070}" dt="2024-03-12T09:35:09.645" v="9928" actId="47"/>
        <pc:sldMkLst>
          <pc:docMk/>
          <pc:sldMk cId="3994726898" sldId="286"/>
        </pc:sldMkLst>
        <pc:spChg chg="mod">
          <ac:chgData name="Sandra Marin Sauge" userId="378c22946537ce68" providerId="LiveId" clId="{415A094D-F249-4889-AF08-58B6AD5A3070}" dt="2024-03-12T09:35:03.935" v="9927" actId="20577"/>
          <ac:spMkLst>
            <pc:docMk/>
            <pc:sldMk cId="3994726898" sldId="286"/>
            <ac:spMk id="2" creationId="{DF693D93-92D8-2EFC-72AD-356780A9E078}"/>
          </ac:spMkLst>
        </pc:spChg>
      </pc:sldChg>
      <pc:sldChg chg="addSp modSp new mod">
        <pc:chgData name="Sandra Marin Sauge" userId="378c22946537ce68" providerId="LiveId" clId="{415A094D-F249-4889-AF08-58B6AD5A3070}" dt="2024-03-12T09:54:20.021" v="10766" actId="1076"/>
        <pc:sldMkLst>
          <pc:docMk/>
          <pc:sldMk cId="3571735783" sldId="287"/>
        </pc:sldMkLst>
        <pc:spChg chg="mod">
          <ac:chgData name="Sandra Marin Sauge" userId="378c22946537ce68" providerId="LiveId" clId="{415A094D-F249-4889-AF08-58B6AD5A3070}" dt="2024-03-12T09:38:45.253" v="10494" actId="1076"/>
          <ac:spMkLst>
            <pc:docMk/>
            <pc:sldMk cId="3571735783" sldId="287"/>
            <ac:spMk id="2" creationId="{66BA9926-EB52-8923-44A6-84D6FFFACC2A}"/>
          </ac:spMkLst>
        </pc:spChg>
        <pc:spChg chg="mod">
          <ac:chgData name="Sandra Marin Sauge" userId="378c22946537ce68" providerId="LiveId" clId="{415A094D-F249-4889-AF08-58B6AD5A3070}" dt="2024-03-12T09:52:27.321" v="10692" actId="20577"/>
          <ac:spMkLst>
            <pc:docMk/>
            <pc:sldMk cId="3571735783" sldId="287"/>
            <ac:spMk id="3" creationId="{BFD1BAC8-CFA3-8778-009D-16EE2C7E5898}"/>
          </ac:spMkLst>
        </pc:spChg>
        <pc:spChg chg="mod">
          <ac:chgData name="Sandra Marin Sauge" userId="378c22946537ce68" providerId="LiveId" clId="{415A094D-F249-4889-AF08-58B6AD5A3070}" dt="2024-03-12T09:38:52.443" v="10496" actId="1076"/>
          <ac:spMkLst>
            <pc:docMk/>
            <pc:sldMk cId="3571735783" sldId="287"/>
            <ac:spMk id="4" creationId="{5ED38424-D066-6E8C-D2AA-6AED5EB5C420}"/>
          </ac:spMkLst>
        </pc:spChg>
        <pc:spChg chg="mod">
          <ac:chgData name="Sandra Marin Sauge" userId="378c22946537ce68" providerId="LiveId" clId="{415A094D-F249-4889-AF08-58B6AD5A3070}" dt="2024-03-12T09:51:28.536" v="10682" actId="1076"/>
          <ac:spMkLst>
            <pc:docMk/>
            <pc:sldMk cId="3571735783" sldId="287"/>
            <ac:spMk id="5" creationId="{EABD1C28-FCA6-6A6E-985E-B69D7F17BE24}"/>
          </ac:spMkLst>
        </pc:spChg>
        <pc:spChg chg="mod">
          <ac:chgData name="Sandra Marin Sauge" userId="378c22946537ce68" providerId="LiveId" clId="{415A094D-F249-4889-AF08-58B6AD5A3070}" dt="2024-03-12T09:54:20.021" v="10766" actId="1076"/>
          <ac:spMkLst>
            <pc:docMk/>
            <pc:sldMk cId="3571735783" sldId="287"/>
            <ac:spMk id="6" creationId="{F47E9734-7199-F140-1D3B-7C344CF4488B}"/>
          </ac:spMkLst>
        </pc:spChg>
        <pc:picChg chg="add mod">
          <ac:chgData name="Sandra Marin Sauge" userId="378c22946537ce68" providerId="LiveId" clId="{415A094D-F249-4889-AF08-58B6AD5A3070}" dt="2024-03-12T09:41:39.429" v="10511" actId="1076"/>
          <ac:picMkLst>
            <pc:docMk/>
            <pc:sldMk cId="3571735783" sldId="287"/>
            <ac:picMk id="7" creationId="{BC2868AF-E84D-DB56-CF7E-3556C452420A}"/>
          </ac:picMkLst>
        </pc:picChg>
        <pc:picChg chg="add mod modCrop">
          <ac:chgData name="Sandra Marin Sauge" userId="378c22946537ce68" providerId="LiveId" clId="{415A094D-F249-4889-AF08-58B6AD5A3070}" dt="2024-03-12T09:51:55.533" v="10685" actId="1440"/>
          <ac:picMkLst>
            <pc:docMk/>
            <pc:sldMk cId="3571735783" sldId="287"/>
            <ac:picMk id="8" creationId="{1AC32B6B-CE18-6986-9E03-DED26D4870F7}"/>
          </ac:picMkLst>
        </pc:picChg>
        <pc:picChg chg="add mod ord">
          <ac:chgData name="Sandra Marin Sauge" userId="378c22946537ce68" providerId="LiveId" clId="{415A094D-F249-4889-AF08-58B6AD5A3070}" dt="2024-03-12T09:49:18.274" v="10662" actId="1440"/>
          <ac:picMkLst>
            <pc:docMk/>
            <pc:sldMk cId="3571735783" sldId="287"/>
            <ac:picMk id="9" creationId="{C9675701-CEDA-C6BD-FA3A-9AD83CFF1881}"/>
          </ac:picMkLst>
        </pc:picChg>
        <pc:picChg chg="add mod">
          <ac:chgData name="Sandra Marin Sauge" userId="378c22946537ce68" providerId="LiveId" clId="{415A094D-F249-4889-AF08-58B6AD5A3070}" dt="2024-03-12T09:43:01.615" v="10551" actId="1076"/>
          <ac:picMkLst>
            <pc:docMk/>
            <pc:sldMk cId="3571735783" sldId="287"/>
            <ac:picMk id="10" creationId="{1A61160C-3908-D6F0-2991-FDAB9071C275}"/>
          </ac:picMkLst>
        </pc:picChg>
        <pc:picChg chg="add mod modCrop">
          <ac:chgData name="Sandra Marin Sauge" userId="378c22946537ce68" providerId="LiveId" clId="{415A094D-F249-4889-AF08-58B6AD5A3070}" dt="2024-03-12T09:51:52.305" v="10684" actId="1440"/>
          <ac:picMkLst>
            <pc:docMk/>
            <pc:sldMk cId="3571735783" sldId="287"/>
            <ac:picMk id="11" creationId="{B0AF7F11-CA93-6582-B8A1-75D0413DC71B}"/>
          </ac:picMkLst>
        </pc:picChg>
        <pc:picChg chg="add mod modCrop">
          <ac:chgData name="Sandra Marin Sauge" userId="378c22946537ce68" providerId="LiveId" clId="{415A094D-F249-4889-AF08-58B6AD5A3070}" dt="2024-03-12T09:51:44.806" v="10683" actId="1440"/>
          <ac:picMkLst>
            <pc:docMk/>
            <pc:sldMk cId="3571735783" sldId="287"/>
            <ac:picMk id="12" creationId="{3E8AEDB2-DC3B-FAF4-6E73-49C3A7806E85}"/>
          </ac:picMkLst>
        </pc:picChg>
      </pc:sldChg>
      <pc:sldChg chg="addSp delSp modSp new mod ord">
        <pc:chgData name="Sandra Marin Sauge" userId="378c22946537ce68" providerId="LiveId" clId="{415A094D-F249-4889-AF08-58B6AD5A3070}" dt="2024-03-18T12:06:22.742" v="14317" actId="313"/>
        <pc:sldMkLst>
          <pc:docMk/>
          <pc:sldMk cId="2700702040" sldId="288"/>
        </pc:sldMkLst>
        <pc:spChg chg="mod">
          <ac:chgData name="Sandra Marin Sauge" userId="378c22946537ce68" providerId="LiveId" clId="{415A094D-F249-4889-AF08-58B6AD5A3070}" dt="2024-03-18T12:06:22.742" v="14317" actId="313"/>
          <ac:spMkLst>
            <pc:docMk/>
            <pc:sldMk cId="2700702040" sldId="288"/>
            <ac:spMk id="2" creationId="{2A08CEB2-E7B6-9E22-9E62-1AD45AC8B91C}"/>
          </ac:spMkLst>
        </pc:spChg>
        <pc:spChg chg="del">
          <ac:chgData name="Sandra Marin Sauge" userId="378c22946537ce68" providerId="LiveId" clId="{415A094D-F249-4889-AF08-58B6AD5A3070}" dt="2024-03-12T10:28:08.472" v="11254" actId="931"/>
          <ac:spMkLst>
            <pc:docMk/>
            <pc:sldMk cId="2700702040" sldId="288"/>
            <ac:spMk id="3" creationId="{8646B40D-F257-BBD7-BB42-FDF6F9CC1B60}"/>
          </ac:spMkLst>
        </pc:spChg>
        <pc:spChg chg="del">
          <ac:chgData name="Sandra Marin Sauge" userId="378c22946537ce68" providerId="LiveId" clId="{415A094D-F249-4889-AF08-58B6AD5A3070}" dt="2024-03-12T11:34:38.642" v="12180" actId="478"/>
          <ac:spMkLst>
            <pc:docMk/>
            <pc:sldMk cId="2700702040" sldId="288"/>
            <ac:spMk id="4" creationId="{7D875465-F481-8B2E-B549-333C246A517E}"/>
          </ac:spMkLst>
        </pc:spChg>
        <pc:spChg chg="del">
          <ac:chgData name="Sandra Marin Sauge" userId="378c22946537ce68" providerId="LiveId" clId="{415A094D-F249-4889-AF08-58B6AD5A3070}" dt="2024-03-12T11:34:41.161" v="12181" actId="478"/>
          <ac:spMkLst>
            <pc:docMk/>
            <pc:sldMk cId="2700702040" sldId="288"/>
            <ac:spMk id="5" creationId="{4892FFFD-FA85-8520-D460-D6EE15AB2383}"/>
          </ac:spMkLst>
        </pc:spChg>
        <pc:spChg chg="mod">
          <ac:chgData name="Sandra Marin Sauge" userId="378c22946537ce68" providerId="LiveId" clId="{415A094D-F249-4889-AF08-58B6AD5A3070}" dt="2024-03-12T10:13:27.526" v="11170" actId="20577"/>
          <ac:spMkLst>
            <pc:docMk/>
            <pc:sldMk cId="2700702040" sldId="288"/>
            <ac:spMk id="6" creationId="{AB69EB81-D405-EFD1-1D23-4ACF554A11D7}"/>
          </ac:spMkLst>
        </pc:spChg>
        <pc:spChg chg="add del mod">
          <ac:chgData name="Sandra Marin Sauge" userId="378c22946537ce68" providerId="LiveId" clId="{415A094D-F249-4889-AF08-58B6AD5A3070}" dt="2024-03-12T11:34:36.471" v="12179" actId="478"/>
          <ac:spMkLst>
            <pc:docMk/>
            <pc:sldMk cId="2700702040" sldId="288"/>
            <ac:spMk id="10" creationId="{2F5DB72F-1D44-7DB2-EBBE-89A50C1DFC8E}"/>
          </ac:spMkLst>
        </pc:spChg>
        <pc:picChg chg="add del mod">
          <ac:chgData name="Sandra Marin Sauge" userId="378c22946537ce68" providerId="LiveId" clId="{415A094D-F249-4889-AF08-58B6AD5A3070}" dt="2024-03-12T10:28:35.261" v="11259" actId="478"/>
          <ac:picMkLst>
            <pc:docMk/>
            <pc:sldMk cId="2700702040" sldId="288"/>
            <ac:picMk id="8" creationId="{A9252BA0-180C-E2B0-C692-B55EF19E85DB}"/>
          </ac:picMkLst>
        </pc:picChg>
        <pc:picChg chg="add del mod">
          <ac:chgData name="Sandra Marin Sauge" userId="378c22946537ce68" providerId="LiveId" clId="{415A094D-F249-4889-AF08-58B6AD5A3070}" dt="2024-03-12T10:29:23.011" v="11262" actId="478"/>
          <ac:picMkLst>
            <pc:docMk/>
            <pc:sldMk cId="2700702040" sldId="288"/>
            <ac:picMk id="11" creationId="{5E66E5A3-46CB-4149-FCA3-AF52797ECB9F}"/>
          </ac:picMkLst>
        </pc:picChg>
      </pc:sldChg>
      <pc:sldChg chg="addSp modSp new mod ord">
        <pc:chgData name="Sandra Marin Sauge" userId="378c22946537ce68" providerId="LiveId" clId="{415A094D-F249-4889-AF08-58B6AD5A3070}" dt="2024-03-12T10:04:43.720" v="11094"/>
        <pc:sldMkLst>
          <pc:docMk/>
          <pc:sldMk cId="2864994604" sldId="289"/>
        </pc:sldMkLst>
        <pc:spChg chg="mod">
          <ac:chgData name="Sandra Marin Sauge" userId="378c22946537ce68" providerId="LiveId" clId="{415A094D-F249-4889-AF08-58B6AD5A3070}" dt="2024-03-12T09:59:08.893" v="11072" actId="1076"/>
          <ac:spMkLst>
            <pc:docMk/>
            <pc:sldMk cId="2864994604" sldId="289"/>
            <ac:spMk id="5" creationId="{5C6B04E2-7F3C-C730-8BBB-EEFB84A5EA69}"/>
          </ac:spMkLst>
        </pc:spChg>
        <pc:spChg chg="mod">
          <ac:chgData name="Sandra Marin Sauge" userId="378c22946537ce68" providerId="LiveId" clId="{415A094D-F249-4889-AF08-58B6AD5A3070}" dt="2024-03-12T09:58:36.665" v="11066" actId="6549"/>
          <ac:spMkLst>
            <pc:docMk/>
            <pc:sldMk cId="2864994604" sldId="289"/>
            <ac:spMk id="6" creationId="{AB770E08-2106-2E56-1983-5D83E1BE500A}"/>
          </ac:spMkLst>
        </pc:spChg>
        <pc:picChg chg="add mod">
          <ac:chgData name="Sandra Marin Sauge" userId="378c22946537ce68" providerId="LiveId" clId="{415A094D-F249-4889-AF08-58B6AD5A3070}" dt="2024-03-12T09:59:13.154" v="11073" actId="1076"/>
          <ac:picMkLst>
            <pc:docMk/>
            <pc:sldMk cId="2864994604" sldId="289"/>
            <ac:picMk id="8" creationId="{EBB4D14A-77AB-C569-135B-27C3BADFF2FC}"/>
          </ac:picMkLst>
        </pc:picChg>
      </pc:sldChg>
      <pc:sldChg chg="addSp delSp modSp new mod">
        <pc:chgData name="Sandra Marin Sauge" userId="378c22946537ce68" providerId="LiveId" clId="{415A094D-F249-4889-AF08-58B6AD5A3070}" dt="2024-03-12T10:04:34.141" v="11092" actId="1076"/>
        <pc:sldMkLst>
          <pc:docMk/>
          <pc:sldMk cId="3956249984" sldId="290"/>
        </pc:sldMkLst>
        <pc:picChg chg="add del mod">
          <ac:chgData name="Sandra Marin Sauge" userId="378c22946537ce68" providerId="LiveId" clId="{415A094D-F249-4889-AF08-58B6AD5A3070}" dt="2024-03-12T10:03:30.297" v="11084" actId="478"/>
          <ac:picMkLst>
            <pc:docMk/>
            <pc:sldMk cId="3956249984" sldId="290"/>
            <ac:picMk id="7" creationId="{FBF15DCE-2AAF-E58B-54AC-7C912276A23C}"/>
          </ac:picMkLst>
        </pc:picChg>
        <pc:picChg chg="add mod">
          <ac:chgData name="Sandra Marin Sauge" userId="378c22946537ce68" providerId="LiveId" clId="{415A094D-F249-4889-AF08-58B6AD5A3070}" dt="2024-03-12T10:00:39.863" v="11080" actId="1076"/>
          <ac:picMkLst>
            <pc:docMk/>
            <pc:sldMk cId="3956249984" sldId="290"/>
            <ac:picMk id="9" creationId="{2056B5BE-3860-8013-0EDB-2291757AAA50}"/>
          </ac:picMkLst>
        </pc:picChg>
        <pc:picChg chg="add del mod">
          <ac:chgData name="Sandra Marin Sauge" userId="378c22946537ce68" providerId="LiveId" clId="{415A094D-F249-4889-AF08-58B6AD5A3070}" dt="2024-03-12T10:03:34.324" v="11085" actId="478"/>
          <ac:picMkLst>
            <pc:docMk/>
            <pc:sldMk cId="3956249984" sldId="290"/>
            <ac:picMk id="10" creationId="{670ED6B3-6094-9EDC-D355-62A75D62243E}"/>
          </ac:picMkLst>
        </pc:picChg>
        <pc:picChg chg="add mod">
          <ac:chgData name="Sandra Marin Sauge" userId="378c22946537ce68" providerId="LiveId" clId="{415A094D-F249-4889-AF08-58B6AD5A3070}" dt="2024-03-12T10:03:40.348" v="11089" actId="1076"/>
          <ac:picMkLst>
            <pc:docMk/>
            <pc:sldMk cId="3956249984" sldId="290"/>
            <ac:picMk id="12" creationId="{38FFE509-09C5-C9E6-E28D-011BDE9DC25F}"/>
          </ac:picMkLst>
        </pc:picChg>
        <pc:picChg chg="add mod">
          <ac:chgData name="Sandra Marin Sauge" userId="378c22946537ce68" providerId="LiveId" clId="{415A094D-F249-4889-AF08-58B6AD5A3070}" dt="2024-03-12T10:04:34.141" v="11092" actId="1076"/>
          <ac:picMkLst>
            <pc:docMk/>
            <pc:sldMk cId="3956249984" sldId="290"/>
            <ac:picMk id="13" creationId="{8AE99224-3F27-2F3D-6CFD-F3F37702519A}"/>
          </ac:picMkLst>
        </pc:picChg>
      </pc:sldChg>
      <pc:sldChg chg="addSp delSp modSp new mod setBg">
        <pc:chgData name="Sandra Marin Sauge" userId="378c22946537ce68" providerId="LiveId" clId="{415A094D-F249-4889-AF08-58B6AD5A3070}" dt="2024-03-12T10:44:32.702" v="12084" actId="20577"/>
        <pc:sldMkLst>
          <pc:docMk/>
          <pc:sldMk cId="4097717170" sldId="291"/>
        </pc:sldMkLst>
        <pc:spChg chg="del">
          <ac:chgData name="Sandra Marin Sauge" userId="378c22946537ce68" providerId="LiveId" clId="{415A094D-F249-4889-AF08-58B6AD5A3070}" dt="2024-03-12T10:39:14.292" v="11890" actId="478"/>
          <ac:spMkLst>
            <pc:docMk/>
            <pc:sldMk cId="4097717170" sldId="291"/>
            <ac:spMk id="2" creationId="{2F7B6CE9-25C4-460F-3DF5-5302453834F4}"/>
          </ac:spMkLst>
        </pc:spChg>
        <pc:spChg chg="mod ord">
          <ac:chgData name="Sandra Marin Sauge" userId="378c22946537ce68" providerId="LiveId" clId="{415A094D-F249-4889-AF08-58B6AD5A3070}" dt="2024-03-12T10:44:32.702" v="12084" actId="20577"/>
          <ac:spMkLst>
            <pc:docMk/>
            <pc:sldMk cId="4097717170" sldId="291"/>
            <ac:spMk id="3" creationId="{ECBAAD3C-F79C-26B7-F889-4BADEDC4B7EC}"/>
          </ac:spMkLst>
        </pc:spChg>
        <pc:spChg chg="del">
          <ac:chgData name="Sandra Marin Sauge" userId="378c22946537ce68" providerId="LiveId" clId="{415A094D-F249-4889-AF08-58B6AD5A3070}" dt="2024-03-12T10:37:30.155" v="11711" actId="478"/>
          <ac:spMkLst>
            <pc:docMk/>
            <pc:sldMk cId="4097717170" sldId="291"/>
            <ac:spMk id="4" creationId="{B6889142-0A2D-CE80-05CA-75DAAA24E294}"/>
          </ac:spMkLst>
        </pc:spChg>
        <pc:spChg chg="del">
          <ac:chgData name="Sandra Marin Sauge" userId="378c22946537ce68" providerId="LiveId" clId="{415A094D-F249-4889-AF08-58B6AD5A3070}" dt="2024-03-12T10:37:28.706" v="11710" actId="478"/>
          <ac:spMkLst>
            <pc:docMk/>
            <pc:sldMk cId="4097717170" sldId="291"/>
            <ac:spMk id="5" creationId="{8DD09AD6-5FEA-648A-4526-0C1ED3596385}"/>
          </ac:spMkLst>
        </pc:spChg>
        <pc:spChg chg="mod">
          <ac:chgData name="Sandra Marin Sauge" userId="378c22946537ce68" providerId="LiveId" clId="{415A094D-F249-4889-AF08-58B6AD5A3070}" dt="2024-03-12T10:39:22.664" v="11891" actId="26606"/>
          <ac:spMkLst>
            <pc:docMk/>
            <pc:sldMk cId="4097717170" sldId="291"/>
            <ac:spMk id="6" creationId="{689C4B0B-AA09-86C1-F455-36032574FEA7}"/>
          </ac:spMkLst>
        </pc:spChg>
        <pc:spChg chg="add">
          <ac:chgData name="Sandra Marin Sauge" userId="378c22946537ce68" providerId="LiveId" clId="{415A094D-F249-4889-AF08-58B6AD5A3070}" dt="2024-03-12T10:39:22.664" v="11891" actId="26606"/>
          <ac:spMkLst>
            <pc:docMk/>
            <pc:sldMk cId="4097717170" sldId="291"/>
            <ac:spMk id="16" creationId="{5D13CC36-B950-4F02-9BAF-9A7EB267398C}"/>
          </ac:spMkLst>
        </pc:spChg>
        <pc:spChg chg="add">
          <ac:chgData name="Sandra Marin Sauge" userId="378c22946537ce68" providerId="LiveId" clId="{415A094D-F249-4889-AF08-58B6AD5A3070}" dt="2024-03-12T10:39:22.664" v="11891" actId="26606"/>
          <ac:spMkLst>
            <pc:docMk/>
            <pc:sldMk cId="4097717170" sldId="291"/>
            <ac:spMk id="18" creationId="{D1BDED99-B35B-4FEE-A274-8E8DB6FEEECF}"/>
          </ac:spMkLst>
        </pc:spChg>
        <pc:picChg chg="add">
          <ac:chgData name="Sandra Marin Sauge" userId="378c22946537ce68" providerId="LiveId" clId="{415A094D-F249-4889-AF08-58B6AD5A3070}" dt="2024-03-12T10:39:22.664" v="11891" actId="26606"/>
          <ac:picMkLst>
            <pc:docMk/>
            <pc:sldMk cId="4097717170" sldId="291"/>
            <ac:picMk id="8" creationId="{BB7D0EFC-EDE4-50EC-2EA2-1430E527BA11}"/>
          </ac:picMkLst>
        </pc:picChg>
        <pc:picChg chg="add">
          <ac:chgData name="Sandra Marin Sauge" userId="378c22946537ce68" providerId="LiveId" clId="{415A094D-F249-4889-AF08-58B6AD5A3070}" dt="2024-03-12T10:39:22.664" v="11891" actId="26606"/>
          <ac:picMkLst>
            <pc:docMk/>
            <pc:sldMk cId="4097717170" sldId="291"/>
            <ac:picMk id="12" creationId="{DEB2E8C4-C3E7-4048-A43D-9859510CFA98}"/>
          </ac:picMkLst>
        </pc:picChg>
        <pc:inkChg chg="add">
          <ac:chgData name="Sandra Marin Sauge" userId="378c22946537ce68" providerId="LiveId" clId="{415A094D-F249-4889-AF08-58B6AD5A3070}" dt="2024-03-12T10:39:22.664" v="11891" actId="26606"/>
          <ac:inkMkLst>
            <pc:docMk/>
            <pc:sldMk cId="4097717170" sldId="291"/>
            <ac:inkMk id="14" creationId="{24D29CCB-7956-4E3E-8880-304085F04BF4}"/>
          </ac:inkMkLst>
        </pc:inkChg>
      </pc:sldChg>
      <pc:sldChg chg="modSp new del mod">
        <pc:chgData name="Sandra Marin Sauge" userId="378c22946537ce68" providerId="LiveId" clId="{415A094D-F249-4889-AF08-58B6AD5A3070}" dt="2024-03-12T11:09:52.599" v="12094" actId="47"/>
        <pc:sldMkLst>
          <pc:docMk/>
          <pc:sldMk cId="538888468" sldId="292"/>
        </pc:sldMkLst>
        <pc:spChg chg="mod">
          <ac:chgData name="Sandra Marin Sauge" userId="378c22946537ce68" providerId="LiveId" clId="{415A094D-F249-4889-AF08-58B6AD5A3070}" dt="2024-03-12T10:33:42.194" v="11376" actId="20577"/>
          <ac:spMkLst>
            <pc:docMk/>
            <pc:sldMk cId="538888468" sldId="292"/>
            <ac:spMk id="3" creationId="{40148FB0-9DDD-C4EA-E68B-B12A1F12C11E}"/>
          </ac:spMkLst>
        </pc:spChg>
        <pc:spChg chg="mod">
          <ac:chgData name="Sandra Marin Sauge" userId="378c22946537ce68" providerId="LiveId" clId="{415A094D-F249-4889-AF08-58B6AD5A3070}" dt="2024-03-12T10:33:30.608" v="11349" actId="20577"/>
          <ac:spMkLst>
            <pc:docMk/>
            <pc:sldMk cId="538888468" sldId="292"/>
            <ac:spMk id="6" creationId="{BF1B845B-2803-74F8-6546-7F52409B8C79}"/>
          </ac:spMkLst>
        </pc:spChg>
      </pc:sldChg>
      <pc:sldChg chg="modSp new del mod">
        <pc:chgData name="Sandra Marin Sauge" userId="378c22946537ce68" providerId="LiveId" clId="{415A094D-F249-4889-AF08-58B6AD5A3070}" dt="2024-03-12T10:13:54.202" v="11190" actId="47"/>
        <pc:sldMkLst>
          <pc:docMk/>
          <pc:sldMk cId="2998892088" sldId="292"/>
        </pc:sldMkLst>
        <pc:spChg chg="mod">
          <ac:chgData name="Sandra Marin Sauge" userId="378c22946537ce68" providerId="LiveId" clId="{415A094D-F249-4889-AF08-58B6AD5A3070}" dt="2024-03-12T10:13:42.648" v="11189" actId="20577"/>
          <ac:spMkLst>
            <pc:docMk/>
            <pc:sldMk cId="2998892088" sldId="292"/>
            <ac:spMk id="6" creationId="{9B50C2CC-842A-83A7-F776-BFDF8F466B36}"/>
          </ac:spMkLst>
        </pc:spChg>
      </pc:sldChg>
      <pc:sldChg chg="addSp new">
        <pc:chgData name="Sandra Marin Sauge" userId="378c22946537ce68" providerId="LiveId" clId="{415A094D-F249-4889-AF08-58B6AD5A3070}" dt="2024-03-12T10:30:16.276" v="11264"/>
        <pc:sldMkLst>
          <pc:docMk/>
          <pc:sldMk cId="4178037515" sldId="293"/>
        </pc:sldMkLst>
        <pc:picChg chg="add">
          <ac:chgData name="Sandra Marin Sauge" userId="378c22946537ce68" providerId="LiveId" clId="{415A094D-F249-4889-AF08-58B6AD5A3070}" dt="2024-03-12T10:30:16.276" v="11264"/>
          <ac:picMkLst>
            <pc:docMk/>
            <pc:sldMk cId="4178037515" sldId="293"/>
            <ac:picMk id="7" creationId="{FB2F515B-AE73-6D29-9F9B-3B183BC6C088}"/>
          </ac:picMkLst>
        </pc:picChg>
      </pc:sldChg>
      <pc:sldChg chg="addSp delSp modSp new mod ord">
        <pc:chgData name="Sandra Marin Sauge" userId="378c22946537ce68" providerId="LiveId" clId="{415A094D-F249-4889-AF08-58B6AD5A3070}" dt="2024-03-15T12:57:55.628" v="12424" actId="1076"/>
        <pc:sldMkLst>
          <pc:docMk/>
          <pc:sldMk cId="567051034" sldId="294"/>
        </pc:sldMkLst>
        <pc:spChg chg="mod">
          <ac:chgData name="Sandra Marin Sauge" userId="378c22946537ce68" providerId="LiveId" clId="{415A094D-F249-4889-AF08-58B6AD5A3070}" dt="2024-03-15T12:57:55.628" v="12424" actId="1076"/>
          <ac:spMkLst>
            <pc:docMk/>
            <pc:sldMk cId="567051034" sldId="294"/>
            <ac:spMk id="2" creationId="{D4E63E19-7758-03AB-A360-5EFB97815D0B}"/>
          </ac:spMkLst>
        </pc:spChg>
        <pc:spChg chg="del">
          <ac:chgData name="Sandra Marin Sauge" userId="378c22946537ce68" providerId="LiveId" clId="{415A094D-F249-4889-AF08-58B6AD5A3070}" dt="2024-03-15T12:16:35.558" v="12217" actId="478"/>
          <ac:spMkLst>
            <pc:docMk/>
            <pc:sldMk cId="567051034" sldId="294"/>
            <ac:spMk id="3" creationId="{DADC6A06-0976-9154-1917-FA83F285BA24}"/>
          </ac:spMkLst>
        </pc:spChg>
        <pc:spChg chg="del">
          <ac:chgData name="Sandra Marin Sauge" userId="378c22946537ce68" providerId="LiveId" clId="{415A094D-F249-4889-AF08-58B6AD5A3070}" dt="2024-03-15T12:16:26.004" v="12214" actId="478"/>
          <ac:spMkLst>
            <pc:docMk/>
            <pc:sldMk cId="567051034" sldId="294"/>
            <ac:spMk id="4" creationId="{166D23A4-A456-0A90-505B-DC37FD860E61}"/>
          </ac:spMkLst>
        </pc:spChg>
        <pc:spChg chg="del">
          <ac:chgData name="Sandra Marin Sauge" userId="378c22946537ce68" providerId="LiveId" clId="{415A094D-F249-4889-AF08-58B6AD5A3070}" dt="2024-03-15T12:16:33.488" v="12216" actId="478"/>
          <ac:spMkLst>
            <pc:docMk/>
            <pc:sldMk cId="567051034" sldId="294"/>
            <ac:spMk id="5" creationId="{CE0A3455-D3EE-17E3-238F-9C2783AA6085}"/>
          </ac:spMkLst>
        </pc:spChg>
        <pc:spChg chg="mod">
          <ac:chgData name="Sandra Marin Sauge" userId="378c22946537ce68" providerId="LiveId" clId="{415A094D-F249-4889-AF08-58B6AD5A3070}" dt="2024-03-15T12:18:28.429" v="12288" actId="1076"/>
          <ac:spMkLst>
            <pc:docMk/>
            <pc:sldMk cId="567051034" sldId="294"/>
            <ac:spMk id="6" creationId="{A1F5787D-45C0-AD11-CCD6-FC91F820252C}"/>
          </ac:spMkLst>
        </pc:spChg>
        <pc:spChg chg="add mod">
          <ac:chgData name="Sandra Marin Sauge" userId="378c22946537ce68" providerId="LiveId" clId="{415A094D-F249-4889-AF08-58B6AD5A3070}" dt="2024-03-15T12:23:09.004" v="12420" actId="207"/>
          <ac:spMkLst>
            <pc:docMk/>
            <pc:sldMk cId="567051034" sldId="294"/>
            <ac:spMk id="8" creationId="{3BFE1717-D51C-4D24-7B73-7BC498F0C2D5}"/>
          </ac:spMkLst>
        </pc:spChg>
        <pc:picChg chg="add mod">
          <ac:chgData name="Sandra Marin Sauge" userId="378c22946537ce68" providerId="LiveId" clId="{415A094D-F249-4889-AF08-58B6AD5A3070}" dt="2024-03-15T12:23:17.854" v="12421" actId="1076"/>
          <ac:picMkLst>
            <pc:docMk/>
            <pc:sldMk cId="567051034" sldId="294"/>
            <ac:picMk id="7" creationId="{1233D989-EF87-F213-E7F8-CD98693F5587}"/>
          </ac:picMkLst>
        </pc:picChg>
      </pc:sldChg>
      <pc:sldChg chg="modSp new mod ord">
        <pc:chgData name="Sandra Marin Sauge" userId="378c22946537ce68" providerId="LiveId" clId="{415A094D-F249-4889-AF08-58B6AD5A3070}" dt="2024-03-15T12:21:07.968" v="12374" actId="113"/>
        <pc:sldMkLst>
          <pc:docMk/>
          <pc:sldMk cId="1480950545" sldId="295"/>
        </pc:sldMkLst>
        <pc:spChg chg="mod">
          <ac:chgData name="Sandra Marin Sauge" userId="378c22946537ce68" providerId="LiveId" clId="{415A094D-F249-4889-AF08-58B6AD5A3070}" dt="2024-03-15T12:21:07.968" v="12374" actId="113"/>
          <ac:spMkLst>
            <pc:docMk/>
            <pc:sldMk cId="1480950545" sldId="295"/>
            <ac:spMk id="2" creationId="{0A3E01AA-58EB-C9ED-8C23-A73F1483D6C2}"/>
          </ac:spMkLst>
        </pc:spChg>
        <pc:spChg chg="mod">
          <ac:chgData name="Sandra Marin Sauge" userId="378c22946537ce68" providerId="LiveId" clId="{415A094D-F249-4889-AF08-58B6AD5A3070}" dt="2024-03-15T12:20:47.408" v="12315" actId="20577"/>
          <ac:spMkLst>
            <pc:docMk/>
            <pc:sldMk cId="1480950545" sldId="295"/>
            <ac:spMk id="3" creationId="{E2B49851-C40C-B912-F29F-B4383AC154F1}"/>
          </ac:spMkLst>
        </pc:spChg>
      </pc:sldChg>
      <pc:sldChg chg="new del">
        <pc:chgData name="Sandra Marin Sauge" userId="378c22946537ce68" providerId="LiveId" clId="{415A094D-F249-4889-AF08-58B6AD5A3070}" dt="2024-03-15T12:20:12.155" v="12298" actId="47"/>
        <pc:sldMkLst>
          <pc:docMk/>
          <pc:sldMk cId="1577022885" sldId="295"/>
        </pc:sldMkLst>
      </pc:sldChg>
      <pc:sldChg chg="new del">
        <pc:chgData name="Sandra Marin Sauge" userId="378c22946537ce68" providerId="LiveId" clId="{415A094D-F249-4889-AF08-58B6AD5A3070}" dt="2024-03-15T12:20:17.679" v="12300" actId="47"/>
        <pc:sldMkLst>
          <pc:docMk/>
          <pc:sldMk cId="4053711859" sldId="295"/>
        </pc:sldMkLst>
      </pc:sldChg>
      <pc:sldChg chg="addSp delSp modSp new mod ord">
        <pc:chgData name="Sandra Marin Sauge" userId="378c22946537ce68" providerId="LiveId" clId="{415A094D-F249-4889-AF08-58B6AD5A3070}" dt="2024-03-18T12:47:38.143" v="14932"/>
        <pc:sldMkLst>
          <pc:docMk/>
          <pc:sldMk cId="1268402272" sldId="296"/>
        </pc:sldMkLst>
        <pc:spChg chg="mod">
          <ac:chgData name="Sandra Marin Sauge" userId="378c22946537ce68" providerId="LiveId" clId="{415A094D-F249-4889-AF08-58B6AD5A3070}" dt="2024-03-18T11:46:20.398" v="13847" actId="1076"/>
          <ac:spMkLst>
            <pc:docMk/>
            <pc:sldMk cId="1268402272" sldId="296"/>
            <ac:spMk id="2" creationId="{7D059A7E-DEFA-1BD6-066D-152A7B576ADD}"/>
          </ac:spMkLst>
        </pc:spChg>
        <pc:spChg chg="mod">
          <ac:chgData name="Sandra Marin Sauge" userId="378c22946537ce68" providerId="LiveId" clId="{415A094D-F249-4889-AF08-58B6AD5A3070}" dt="2024-03-18T12:43:54.179" v="14912" actId="20577"/>
          <ac:spMkLst>
            <pc:docMk/>
            <pc:sldMk cId="1268402272" sldId="296"/>
            <ac:spMk id="3" creationId="{31D7DF5E-CF5B-2DE9-DC76-1AD64E132CDC}"/>
          </ac:spMkLst>
        </pc:spChg>
        <pc:spChg chg="add mod">
          <ac:chgData name="Sandra Marin Sauge" userId="378c22946537ce68" providerId="LiveId" clId="{415A094D-F249-4889-AF08-58B6AD5A3070}" dt="2024-03-18T11:50:34.222" v="14099" actId="1076"/>
          <ac:spMkLst>
            <pc:docMk/>
            <pc:sldMk cId="1268402272" sldId="296"/>
            <ac:spMk id="7" creationId="{DF64869B-009B-855A-2B76-C1A3BBC269AF}"/>
          </ac:spMkLst>
        </pc:spChg>
        <pc:picChg chg="add del mod">
          <ac:chgData name="Sandra Marin Sauge" userId="378c22946537ce68" providerId="LiveId" clId="{415A094D-F249-4889-AF08-58B6AD5A3070}" dt="2024-03-18T11:46:39.582" v="13851" actId="478"/>
          <ac:picMkLst>
            <pc:docMk/>
            <pc:sldMk cId="1268402272" sldId="296"/>
            <ac:picMk id="4" creationId="{ED0BB269-A800-22F7-DD5F-C10374C65E83}"/>
          </ac:picMkLst>
        </pc:picChg>
        <pc:picChg chg="add mod ord">
          <ac:chgData name="Sandra Marin Sauge" userId="378c22946537ce68" providerId="LiveId" clId="{415A094D-F249-4889-AF08-58B6AD5A3070}" dt="2024-03-18T11:51:24.295" v="14105" actId="170"/>
          <ac:picMkLst>
            <pc:docMk/>
            <pc:sldMk cId="1268402272" sldId="296"/>
            <ac:picMk id="5" creationId="{CEFFB4EF-478D-BB58-D476-3612F271B0CB}"/>
          </ac:picMkLst>
        </pc:picChg>
        <pc:picChg chg="add mod">
          <ac:chgData name="Sandra Marin Sauge" userId="378c22946537ce68" providerId="LiveId" clId="{415A094D-F249-4889-AF08-58B6AD5A3070}" dt="2024-03-18T11:54:16.677" v="14131" actId="14100"/>
          <ac:picMkLst>
            <pc:docMk/>
            <pc:sldMk cId="1268402272" sldId="296"/>
            <ac:picMk id="6" creationId="{42DD920F-4CDB-A1ED-C217-4AB3AAB5B8F1}"/>
          </ac:picMkLst>
        </pc:picChg>
        <pc:picChg chg="add mod">
          <ac:chgData name="Sandra Marin Sauge" userId="378c22946537ce68" providerId="LiveId" clId="{415A094D-F249-4889-AF08-58B6AD5A3070}" dt="2024-03-18T11:54:18.180" v="14132" actId="1076"/>
          <ac:picMkLst>
            <pc:docMk/>
            <pc:sldMk cId="1268402272" sldId="296"/>
            <ac:picMk id="8" creationId="{259A1A41-C067-7118-F4F2-3C5F1D410B41}"/>
          </ac:picMkLst>
        </pc:picChg>
        <pc:cxnChg chg="add mod">
          <ac:chgData name="Sandra Marin Sauge" userId="378c22946537ce68" providerId="LiveId" clId="{415A094D-F249-4889-AF08-58B6AD5A3070}" dt="2024-03-18T12:43:26.059" v="14909" actId="14100"/>
          <ac:cxnSpMkLst>
            <pc:docMk/>
            <pc:sldMk cId="1268402272" sldId="296"/>
            <ac:cxnSpMk id="10" creationId="{FCF5CA17-D2F7-D8F9-31D4-3059AF3536C3}"/>
          </ac:cxnSpMkLst>
        </pc:cxnChg>
      </pc:sldChg>
      <pc:sldChg chg="addSp modSp new mod">
        <pc:chgData name="Sandra Marin Sauge" userId="378c22946537ce68" providerId="LiveId" clId="{415A094D-F249-4889-AF08-58B6AD5A3070}" dt="2024-03-18T12:04:16.967" v="14154" actId="1076"/>
        <pc:sldMkLst>
          <pc:docMk/>
          <pc:sldMk cId="2123334190" sldId="297"/>
        </pc:sldMkLst>
        <pc:picChg chg="add mod">
          <ac:chgData name="Sandra Marin Sauge" userId="378c22946537ce68" providerId="LiveId" clId="{415A094D-F249-4889-AF08-58B6AD5A3070}" dt="2024-03-18T12:02:16.438" v="14142" actId="1076"/>
          <ac:picMkLst>
            <pc:docMk/>
            <pc:sldMk cId="2123334190" sldId="297"/>
            <ac:picMk id="7" creationId="{B0ACCF2D-74C3-E97B-DB77-89D7EEE910CF}"/>
          </ac:picMkLst>
        </pc:picChg>
        <pc:picChg chg="add mod">
          <ac:chgData name="Sandra Marin Sauge" userId="378c22946537ce68" providerId="LiveId" clId="{415A094D-F249-4889-AF08-58B6AD5A3070}" dt="2024-03-18T12:02:43.174" v="14146" actId="14100"/>
          <ac:picMkLst>
            <pc:docMk/>
            <pc:sldMk cId="2123334190" sldId="297"/>
            <ac:picMk id="8" creationId="{625D6673-27C9-E7AE-7D9A-ACBB09543564}"/>
          </ac:picMkLst>
        </pc:picChg>
        <pc:picChg chg="add mod">
          <ac:chgData name="Sandra Marin Sauge" userId="378c22946537ce68" providerId="LiveId" clId="{415A094D-F249-4889-AF08-58B6AD5A3070}" dt="2024-03-18T12:04:16.967" v="14154" actId="1076"/>
          <ac:picMkLst>
            <pc:docMk/>
            <pc:sldMk cId="2123334190" sldId="297"/>
            <ac:picMk id="9" creationId="{08741C1F-603D-151D-EF88-F1224011BBD3}"/>
          </ac:picMkLst>
        </pc:picChg>
      </pc:sldChg>
      <pc:sldChg chg="addSp modSp new mod">
        <pc:chgData name="Sandra Marin Sauge" userId="378c22946537ce68" providerId="LiveId" clId="{415A094D-F249-4889-AF08-58B6AD5A3070}" dt="2024-03-18T12:13:31.353" v="14487" actId="1076"/>
        <pc:sldMkLst>
          <pc:docMk/>
          <pc:sldMk cId="1456548032" sldId="298"/>
        </pc:sldMkLst>
        <pc:picChg chg="add mod">
          <ac:chgData name="Sandra Marin Sauge" userId="378c22946537ce68" providerId="LiveId" clId="{415A094D-F249-4889-AF08-58B6AD5A3070}" dt="2024-03-18T12:12:21.968" v="14483" actId="1076"/>
          <ac:picMkLst>
            <pc:docMk/>
            <pc:sldMk cId="1456548032" sldId="298"/>
            <ac:picMk id="7" creationId="{5C5EB856-1453-7050-230D-04E3E0FD02D1}"/>
          </ac:picMkLst>
        </pc:picChg>
        <pc:picChg chg="add mod">
          <ac:chgData name="Sandra Marin Sauge" userId="378c22946537ce68" providerId="LiveId" clId="{415A094D-F249-4889-AF08-58B6AD5A3070}" dt="2024-03-18T12:13:31.353" v="14487" actId="1076"/>
          <ac:picMkLst>
            <pc:docMk/>
            <pc:sldMk cId="1456548032" sldId="298"/>
            <ac:picMk id="8" creationId="{1C56B324-444F-AC46-FC66-87CAABF5BD65}"/>
          </ac:picMkLst>
        </pc:picChg>
      </pc:sldChg>
      <pc:sldChg chg="delSp modSp new del mod">
        <pc:chgData name="Sandra Marin Sauge" userId="378c22946537ce68" providerId="LiveId" clId="{415A094D-F249-4889-AF08-58B6AD5A3070}" dt="2024-03-18T12:10:03.463" v="14469" actId="47"/>
        <pc:sldMkLst>
          <pc:docMk/>
          <pc:sldMk cId="1507482462" sldId="298"/>
        </pc:sldMkLst>
        <pc:spChg chg="mod">
          <ac:chgData name="Sandra Marin Sauge" userId="378c22946537ce68" providerId="LiveId" clId="{415A094D-F249-4889-AF08-58B6AD5A3070}" dt="2024-03-18T12:10:02.212" v="14468" actId="27636"/>
          <ac:spMkLst>
            <pc:docMk/>
            <pc:sldMk cId="1507482462" sldId="298"/>
            <ac:spMk id="2" creationId="{CC637503-6D45-2159-6A8B-0F10208B36AF}"/>
          </ac:spMkLst>
        </pc:spChg>
        <pc:spChg chg="del">
          <ac:chgData name="Sandra Marin Sauge" userId="378c22946537ce68" providerId="LiveId" clId="{415A094D-F249-4889-AF08-58B6AD5A3070}" dt="2024-03-18T12:09:57.788" v="14465" actId="478"/>
          <ac:spMkLst>
            <pc:docMk/>
            <pc:sldMk cId="1507482462" sldId="298"/>
            <ac:spMk id="3" creationId="{41CB2816-68D9-A8E8-3895-9DF78A593D44}"/>
          </ac:spMkLst>
        </pc:spChg>
      </pc:sldChg>
      <pc:sldChg chg="new del">
        <pc:chgData name="Sandra Marin Sauge" userId="378c22946537ce68" providerId="LiveId" clId="{415A094D-F249-4889-AF08-58B6AD5A3070}" dt="2024-03-18T12:05:08.688" v="14156" actId="47"/>
        <pc:sldMkLst>
          <pc:docMk/>
          <pc:sldMk cId="1695929419" sldId="298"/>
        </pc:sldMkLst>
      </pc:sldChg>
      <pc:sldChg chg="modSp new del mod">
        <pc:chgData name="Sandra Marin Sauge" userId="378c22946537ce68" providerId="LiveId" clId="{415A094D-F249-4889-AF08-58B6AD5A3070}" dt="2024-03-18T12:14:14.032" v="14539" actId="47"/>
        <pc:sldMkLst>
          <pc:docMk/>
          <pc:sldMk cId="1005510908" sldId="299"/>
        </pc:sldMkLst>
        <pc:spChg chg="mod">
          <ac:chgData name="Sandra Marin Sauge" userId="378c22946537ce68" providerId="LiveId" clId="{415A094D-F249-4889-AF08-58B6AD5A3070}" dt="2024-03-18T12:14:02.536" v="14538" actId="5793"/>
          <ac:spMkLst>
            <pc:docMk/>
            <pc:sldMk cId="1005510908" sldId="299"/>
            <ac:spMk id="3" creationId="{E2BD05A5-CB84-4A17-3D9B-B472DBFBAB69}"/>
          </ac:spMkLst>
        </pc:spChg>
        <pc:spChg chg="mod">
          <ac:chgData name="Sandra Marin Sauge" userId="378c22946537ce68" providerId="LiveId" clId="{415A094D-F249-4889-AF08-58B6AD5A3070}" dt="2024-03-18T12:13:52.185" v="14515" actId="20577"/>
          <ac:spMkLst>
            <pc:docMk/>
            <pc:sldMk cId="1005510908" sldId="299"/>
            <ac:spMk id="6" creationId="{E2E21D19-9878-F703-CCCC-BE9445612A2A}"/>
          </ac:spMkLst>
        </pc:spChg>
      </pc:sldChg>
      <pc:sldChg chg="addSp modSp new mod">
        <pc:chgData name="Sandra Marin Sauge" userId="378c22946537ce68" providerId="LiveId" clId="{415A094D-F249-4889-AF08-58B6AD5A3070}" dt="2024-03-18T12:46:22.268" v="14930" actId="1076"/>
        <pc:sldMkLst>
          <pc:docMk/>
          <pc:sldMk cId="2518491666" sldId="299"/>
        </pc:sldMkLst>
        <pc:spChg chg="mod">
          <ac:chgData name="Sandra Marin Sauge" userId="378c22946537ce68" providerId="LiveId" clId="{415A094D-F249-4889-AF08-58B6AD5A3070}" dt="2024-03-18T12:46:18.889" v="14929" actId="1076"/>
          <ac:spMkLst>
            <pc:docMk/>
            <pc:sldMk cId="2518491666" sldId="299"/>
            <ac:spMk id="6" creationId="{8D34AEAC-A8AB-4B33-EDF6-B8A5295D066B}"/>
          </ac:spMkLst>
        </pc:spChg>
        <pc:picChg chg="add mod">
          <ac:chgData name="Sandra Marin Sauge" userId="378c22946537ce68" providerId="LiveId" clId="{415A094D-F249-4889-AF08-58B6AD5A3070}" dt="2024-03-18T12:46:22.268" v="14930" actId="1076"/>
          <ac:picMkLst>
            <pc:docMk/>
            <pc:sldMk cId="2518491666" sldId="299"/>
            <ac:picMk id="8" creationId="{7957B6EE-6625-546E-5DC1-D0660D81A11D}"/>
          </ac:picMkLst>
        </pc:picChg>
      </pc:sldChg>
      <pc:sldChg chg="modSp new del mod">
        <pc:chgData name="Sandra Marin Sauge" userId="378c22946537ce68" providerId="LiveId" clId="{415A094D-F249-4889-AF08-58B6AD5A3070}" dt="2024-03-18T12:46:04.953" v="14926" actId="47"/>
        <pc:sldMkLst>
          <pc:docMk/>
          <pc:sldMk cId="3783338707" sldId="300"/>
        </pc:sldMkLst>
        <pc:spChg chg="mod">
          <ac:chgData name="Sandra Marin Sauge" userId="378c22946537ce68" providerId="LiveId" clId="{415A094D-F249-4889-AF08-58B6AD5A3070}" dt="2024-03-18T12:46:03.711" v="14925" actId="20577"/>
          <ac:spMkLst>
            <pc:docMk/>
            <pc:sldMk cId="3783338707" sldId="300"/>
            <ac:spMk id="3" creationId="{C7BF3D39-83F9-D851-25FC-5B6667FDF077}"/>
          </ac:spMkLst>
        </pc:spChg>
      </pc:sldChg>
    </pc:docChg>
  </pc:docChgLst>
  <pc:docChgLst>
    <pc:chgData name="Anne Berit Nystad" userId="S::annya912@osloskolen.no::8473c1e0-4d34-485a-b26c-21cd111402be" providerId="AD" clId="Web-{B5E0D713-E809-D6AD-009B-904A0C8F0F3A}"/>
    <pc:docChg chg="delSld">
      <pc:chgData name="Anne Berit Nystad" userId="S::annya912@osloskolen.no::8473c1e0-4d34-485a-b26c-21cd111402be" providerId="AD" clId="Web-{B5E0D713-E809-D6AD-009B-904A0C8F0F3A}" dt="2024-03-18T13:43:19.148" v="1"/>
      <pc:docMkLst>
        <pc:docMk/>
      </pc:docMkLst>
      <pc:sldChg chg="del">
        <pc:chgData name="Anne Berit Nystad" userId="S::annya912@osloskolen.no::8473c1e0-4d34-485a-b26c-21cd111402be" providerId="AD" clId="Web-{B5E0D713-E809-D6AD-009B-904A0C8F0F3A}" dt="2024-03-18T13:43:03.460" v="0"/>
        <pc:sldMkLst>
          <pc:docMk/>
          <pc:sldMk cId="567051034" sldId="294"/>
        </pc:sldMkLst>
      </pc:sldChg>
      <pc:sldChg chg="del">
        <pc:chgData name="Anne Berit Nystad" userId="S::annya912@osloskolen.no::8473c1e0-4d34-485a-b26c-21cd111402be" providerId="AD" clId="Web-{B5E0D713-E809-D6AD-009B-904A0C8F0F3A}" dt="2024-03-18T13:43:19.148" v="1"/>
        <pc:sldMkLst>
          <pc:docMk/>
          <pc:sldMk cId="1480950545" sldId="295"/>
        </pc:sldMkLst>
      </pc:sldChg>
    </pc:docChg>
  </pc:docChgLst>
</pc:chgInfo>
</file>

<file path=ppt/comments/modernComment_107_521BF7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72EEE7-90EA-4C50-9FCC-C096BE005E5E}" authorId="{E5BE389E-FEAA-DCD0-5B95-F35601D0E8CA}" created="2024-03-08T09:23:59.067">
    <pc:sldMkLst xmlns:pc="http://schemas.microsoft.com/office/powerpoint/2013/main/command">
      <pc:docMk/>
      <pc:sldMk cId="1377564484" sldId="263"/>
    </pc:sldMkLst>
    <p188:txBody>
      <a:bodyPr/>
      <a:lstStyle/>
      <a:p>
        <a:r>
          <a:rPr lang="nb-NO"/>
          <a:t>Er det forskjell på å være religiøs og spirituell? Ja eller nei. 
Ja = Venstre side av klasserommet.
Nei = Høyre side.</a:t>
        </a:r>
      </a:p>
    </p188:txBody>
  </p188:cm>
</p188:cmLst>
</file>

<file path=ppt/comments/modernComment_10B_790853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1CDBE7-0294-4AC7-8253-DC05692DF19A}" authorId="{E5BE389E-FEAA-DCD0-5B95-F35601D0E8CA}" created="2024-03-08T09:25:19.215">
    <pc:sldMkLst xmlns:pc="http://schemas.microsoft.com/office/powerpoint/2013/main/command">
      <pc:docMk/>
      <pc:sldMk cId="2030588801" sldId="267"/>
    </pc:sldMkLst>
    <p188:txBody>
      <a:bodyPr/>
      <a:lstStyle/>
      <a:p>
        <a:r>
          <a:rPr lang="nb-NO"/>
          <a:t>Er det innafor å la være å date noen basert på deres stjernetegn?
Ja = Venstre
Nei = Høyre</a:t>
        </a:r>
      </a:p>
    </p188:txBody>
  </p188:cm>
</p188:cmLst>
</file>

<file path=ppt/comments/modernComment_10C_32D9C6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086295-56EE-4537-BAFA-34D486459FC2}" authorId="{E5BE389E-FEAA-DCD0-5B95-F35601D0E8CA}" created="2024-03-05T11:21:40.374">
    <pc:sldMkLst xmlns:pc="http://schemas.microsoft.com/office/powerpoint/2013/main/command">
      <pc:docMk/>
      <pc:sldMk cId="853132835" sldId="268"/>
    </pc:sldMkLst>
    <p188:txBody>
      <a:bodyPr/>
      <a:lstStyle/>
      <a:p>
        <a:r>
          <a:rPr lang="nb-NO"/>
          <a:t>Finnes det et skille mellom Gud og energier/krefter, eller er det det samme? 
Ingenting er tilfeldig - alt skjer for en grunn = Venstre
Alt er tilfeldig - det er ingen dypere mening bak det som skjer = Høyre</a:t>
        </a:r>
      </a:p>
    </p188:txBody>
  </p188:cm>
</p188:cmLst>
</file>

<file path=ppt/comments/modernComment_10D_1C4865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FAC7B5-23B0-4CD3-8D94-4CE15775D0CC}" authorId="{E5BE389E-FEAA-DCD0-5B95-F35601D0E8CA}" created="2024-03-08T09:29:52.008">
    <pc:sldMkLst xmlns:pc="http://schemas.microsoft.com/office/powerpoint/2013/main/command">
      <pc:docMk/>
      <pc:sldMk cId="474506644" sldId="269"/>
    </pc:sldMkLst>
    <p188:txBody>
      <a:bodyPr/>
      <a:lstStyle/>
      <a:p>
        <a:r>
          <a:rPr lang="nb-NO"/>
          <a:t>Det finnes en versjon av meg som er "den beste versjonen av meg selv. En versjon av meg som er perfekt". 
Ja = venstre
Nei =Høyre</a:t>
        </a:r>
      </a:p>
    </p188:txBody>
  </p188:cm>
</p188:cmLst>
</file>

<file path=ppt/comments/modernComment_10E_4ED93F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8704DA-0D63-49EE-A0D6-12388FCBAAF5}" authorId="{E5BE389E-FEAA-DCD0-5B95-F35601D0E8CA}" created="2024-03-08T09:31:26.119">
    <pc:sldMkLst xmlns:pc="http://schemas.microsoft.com/office/powerpoint/2013/main/command">
      <pc:docMk/>
      <pc:sldMk cId="1322860492" sldId="270"/>
    </pc:sldMkLst>
    <p188:txBody>
      <a:bodyPr/>
      <a:lstStyle/>
      <a:p>
        <a:r>
          <a:rPr lang="nb-NO"/>
          <a:t>Jeg synes det er ok å velge ut det man liker fra ulike religioner hvis man er religiøs = Venstre
Jeg synes ikke man skal blande ulike religioner hvis man er religiøs = Høyre</a:t>
        </a:r>
      </a:p>
    </p188:txBody>
  </p188:cm>
</p188:cmLst>
</file>

<file path=ppt/comments/modernComment_111_C654D5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3BF145-E649-4094-B36F-8A241DA98A1E}" authorId="{E5BE389E-FEAA-DCD0-5B95-F35601D0E8CA}" created="2024-03-08T09:36:25.283">
    <pc:sldMkLst xmlns:pc="http://schemas.microsoft.com/office/powerpoint/2013/main/command">
      <pc:docMk/>
      <pc:sldMk cId="3327448371" sldId="273"/>
    </pc:sldMkLst>
    <p188:txBody>
      <a:bodyPr/>
      <a:lstStyle/>
      <a:p>
        <a:r>
          <a:rPr lang="nb-NO"/>
          <a:t>Hvordan skal vi forholde oss til kontroversielle utsagn som dette? 
Venstre = Vi bør akseptere at alle er forskjellige og tror forskjellige ting, selv om holdningene kan være "farlige for samfunnet. VI har tross alt ytringsfrihet".
Høyre = Det finnes en grense. Hvis en holdning er "farlig for samfunnet" bør vi ikke akseptere det. </a:t>
        </a:r>
      </a:p>
    </p188:txBody>
  </p188:cm>
</p188:cmLst>
</file>

<file path=ppt/comments/modernComment_113_D5A8A5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557AE6-AF17-4626-82A8-F8BFAC634176}" authorId="{E5BE389E-FEAA-DCD0-5B95-F35601D0E8CA}" created="2024-03-08T09:23:17.615">
    <pc:sldMkLst xmlns:pc="http://schemas.microsoft.com/office/powerpoint/2013/main/command">
      <pc:docMk/>
      <pc:sldMk cId="3584599540" sldId="275"/>
    </pc:sldMkLst>
    <p188:txBody>
      <a:bodyPr/>
      <a:lstStyle/>
      <a:p>
        <a:r>
          <a:rPr lang="nb-NO"/>
          <a:t>Østen VS Vesten!
Vekk fra det typisk vestlige, som et opprør mot hvordan systemet var. Spesielt pga krigen. India!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5T09:23:50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2:33:3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2:02:55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5T10:14:00.7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814 12319 24575,'10'-12'0,"36"-50"0,69-122 0,-69 105 0,72-120-164,32-48-569,969-1467-2419,-117 352 1924,30 18-1799,-710 928 2240,1219-1544-537,-172 224 1226,-298 397-1192,63 64 1763,-745 900 4191,-389 375-4664,25-15 3270,-41 36-2608,-150 180 1268,6-7-1418,-47 58-1203,-42 51-174,-34 43 351,158-193 410,-1863 2246-3401,1272-1557 3505,-328 391 0,32 25 0,-96 220 0,31 21 0,351-460-1728,32 17-161,74-49 2143,508-821 889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5T10:14:02.4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1 416 24575,'13'13'0,"-5"-6"0,920 832-1581,-25 38-491,155 339 414,-115 90-487,430 823 2029,-1003-1534 116,434 676 0,-505-816-21,667 1041 185,-791-1217 3492,-166-268-2665,-14-31-16,-80-187 652,79 194-1584,-105-226 94,-44-87-301,-42-71-655,-40-52-164,-394-663-1042,-29 8 17,117 198 501,487 811 1454,-854-1412-177,-69 47 72,90 327-2445,-41 41 1468,674 794 1441,140 162 367,-223-246 3172,334 376-3593,3 3-96,-1 0 0,1 1-1,0-1 1,-1 1 0,1 0 0,-1-1-1,0 1 1,1 0 0,-1 1 0,-5-3 0,8 5-107,0 0 0,0-1 0,0 1 0,-1 0 0,1 0 0,0 0 1,0 0-1,0 0 0,0-1 0,1 1 0,-1 0 0,0 0 0,0 0 1,0 0-1,1-1 0,-1 1 0,0 0 0,1 0 0,0 1 1,11 28 508,2-1 0,31 49 1,-22-40-268,87 145 688,43 65-336,44 63-1302,38 47-324,1577 2098-4541,-1477-2045 5424,343 429 74,-23 17 30,801 1329-4,-666-811-1645,-149 69 2601,-456-894 1077,-160-463-3956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5T10:14:04.6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12000 24575,'13'-16'0,"105"-132"0,19-27 0,56-73-164,44-64-655,33-54-164,28-49 0,100-144-196,536-745-1309,29 20 330,396-370 110,58 50 382,61 31 1422,98 110-209,-1261 1204 386,-45 52 356,-42 49-53,-15 25 755,-161 105-533,1 3 0,64-22 1,-112 45-411,52-15 637,-53 16-581,0 1 1,0-1-1,0 0 1,1 1-1,-1 0 1,0 0-1,0 1 1,0-1-1,0 1 0,7 1 1,-10-1-71,0-1 0,0 1 0,-1-1 0,1 1 0,0-1 1,0 1-1,0-1 0,0 1 0,0 0 0,-1 0 0,1-1 0,0 1 0,-1 0 0,1 0 1,-1 0-1,1 0 0,-1 0 0,1 0 0,-1 0 0,1 0 0,-1 0 0,0 0 0,0 0 1,1 0-1,-1 0 0,0 0 0,0 0 0,0 0 0,0 0 0,0 0 0,-1 0 1,1 0-1,0 0 0,0 0 0,-1 0 0,1 2 0,-4 6 142,1 0 0,-1 0 0,-8 13 0,-68 100 807,-65 73 0,-73 78-244,-65 64-897,-56 53 77,-46 42 81,-37 31-164,-990 1025-2599,-32-18 1545,-621 685-1761,144 128 1045,1415-1574 2753,307-406 3276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10:39:1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March 18,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3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March 18,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9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March 18,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March 18,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8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March 18,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9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March 18,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March 18,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72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March 18,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4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March 18,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8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March 18,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0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March 18,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9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March 18, 2024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536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50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2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11_C654D5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13_D5A8A5F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7_521BF7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microsoft.com/office/2018/10/relationships/comments" Target="../comments/modernComment_10B_7908538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11.png"/><Relationship Id="rId4" Type="http://schemas.openxmlformats.org/officeDocument/2006/relationships/customXml" Target="../ink/ink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0C_32D9C62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0D_1C48659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0E_4ED93FCC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107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82" name="Ink 108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82" name="Ink 108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84" name="Rectangle 1083">
            <a:extLst>
              <a:ext uri="{FF2B5EF4-FFF2-40B4-BE49-F238E27FC236}">
                <a16:creationId xmlns:a16="http://schemas.microsoft.com/office/drawing/2014/main" id="{66F27278-DFD8-4200-A2A2-F0A639100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467F1E7-F118-2D83-8BB8-FF2895CD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250" y="648800"/>
            <a:ext cx="9313500" cy="8459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err="1"/>
              <a:t>Hvem</a:t>
            </a:r>
            <a:r>
              <a:rPr lang="en-US" sz="5400"/>
              <a:t> </a:t>
            </a:r>
            <a:r>
              <a:rPr lang="en-US" sz="5400" err="1"/>
              <a:t>skal</a:t>
            </a:r>
            <a:r>
              <a:rPr lang="en-US" sz="5400"/>
              <a:t> </a:t>
            </a:r>
            <a:r>
              <a:rPr lang="en-US" sz="5400" err="1"/>
              <a:t>ut</a:t>
            </a:r>
            <a:r>
              <a:rPr lang="en-US" sz="5400"/>
              <a:t>?</a:t>
            </a:r>
          </a:p>
        </p:txBody>
      </p:sp>
      <p:sp>
        <p:nvSpPr>
          <p:cNvPr id="1086" name="Freeform: Shape 1085">
            <a:extLst>
              <a:ext uri="{FF2B5EF4-FFF2-40B4-BE49-F238E27FC236}">
                <a16:creationId xmlns:a16="http://schemas.microsoft.com/office/drawing/2014/main" id="{B681CECA-7BA1-41C2-9302-33012D36A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9454"/>
            <a:ext cx="12192000" cy="2088546"/>
          </a:xfrm>
          <a:custGeom>
            <a:avLst/>
            <a:gdLst>
              <a:gd name="connsiteX0" fmla="*/ 10712165 w 12192000"/>
              <a:gd name="connsiteY0" fmla="*/ 0 h 2088546"/>
              <a:gd name="connsiteX1" fmla="*/ 10836929 w 12192000"/>
              <a:gd name="connsiteY1" fmla="*/ 25936 h 2088546"/>
              <a:gd name="connsiteX2" fmla="*/ 10960507 w 12192000"/>
              <a:gd name="connsiteY2" fmla="*/ 1866 h 2088546"/>
              <a:gd name="connsiteX3" fmla="*/ 11033983 w 12192000"/>
              <a:gd name="connsiteY3" fmla="*/ 11764 h 2088546"/>
              <a:gd name="connsiteX4" fmla="*/ 11120491 w 12192000"/>
              <a:gd name="connsiteY4" fmla="*/ 23365 h 2088546"/>
              <a:gd name="connsiteX5" fmla="*/ 11113252 w 12192000"/>
              <a:gd name="connsiteY5" fmla="*/ 27025 h 2088546"/>
              <a:gd name="connsiteX6" fmla="*/ 11120670 w 12192000"/>
              <a:gd name="connsiteY6" fmla="*/ 30380 h 2088546"/>
              <a:gd name="connsiteX7" fmla="*/ 11123288 w 12192000"/>
              <a:gd name="connsiteY7" fmla="*/ 32137 h 2088546"/>
              <a:gd name="connsiteX8" fmla="*/ 11136040 w 12192000"/>
              <a:gd name="connsiteY8" fmla="*/ 33108 h 2088546"/>
              <a:gd name="connsiteX9" fmla="*/ 11154783 w 12192000"/>
              <a:gd name="connsiteY9" fmla="*/ 45890 h 2088546"/>
              <a:gd name="connsiteX10" fmla="*/ 11173392 w 12192000"/>
              <a:gd name="connsiteY10" fmla="*/ 46317 h 2088546"/>
              <a:gd name="connsiteX11" fmla="*/ 11204055 w 12192000"/>
              <a:gd name="connsiteY11" fmla="*/ 42694 h 2088546"/>
              <a:gd name="connsiteX12" fmla="*/ 11218202 w 12192000"/>
              <a:gd name="connsiteY12" fmla="*/ 45045 h 2088546"/>
              <a:gd name="connsiteX13" fmla="*/ 11219566 w 12192000"/>
              <a:gd name="connsiteY13" fmla="*/ 45676 h 2088546"/>
              <a:gd name="connsiteX14" fmla="*/ 11220210 w 12192000"/>
              <a:gd name="connsiteY14" fmla="*/ 45379 h 2088546"/>
              <a:gd name="connsiteX15" fmla="*/ 11226593 w 12192000"/>
              <a:gd name="connsiteY15" fmla="*/ 46440 h 2088546"/>
              <a:gd name="connsiteX16" fmla="*/ 11241000 w 12192000"/>
              <a:gd name="connsiteY16" fmla="*/ 41746 h 2088546"/>
              <a:gd name="connsiteX17" fmla="*/ 11313104 w 12192000"/>
              <a:gd name="connsiteY17" fmla="*/ 52989 h 2088546"/>
              <a:gd name="connsiteX18" fmla="*/ 11356347 w 12192000"/>
              <a:gd name="connsiteY18" fmla="*/ 59504 h 2088546"/>
              <a:gd name="connsiteX19" fmla="*/ 11464296 w 12192000"/>
              <a:gd name="connsiteY19" fmla="*/ 138910 h 2088546"/>
              <a:gd name="connsiteX20" fmla="*/ 11616531 w 12192000"/>
              <a:gd name="connsiteY20" fmla="*/ 186515 h 2088546"/>
              <a:gd name="connsiteX21" fmla="*/ 11670360 w 12192000"/>
              <a:gd name="connsiteY21" fmla="*/ 203968 h 2088546"/>
              <a:gd name="connsiteX22" fmla="*/ 11682388 w 12192000"/>
              <a:gd name="connsiteY22" fmla="*/ 201278 h 2088546"/>
              <a:gd name="connsiteX23" fmla="*/ 11777639 w 12192000"/>
              <a:gd name="connsiteY23" fmla="*/ 229181 h 2088546"/>
              <a:gd name="connsiteX24" fmla="*/ 11858844 w 12192000"/>
              <a:gd name="connsiteY24" fmla="*/ 269541 h 2088546"/>
              <a:gd name="connsiteX25" fmla="*/ 11956351 w 12192000"/>
              <a:gd name="connsiteY25" fmla="*/ 284393 h 2088546"/>
              <a:gd name="connsiteX26" fmla="*/ 12007415 w 12192000"/>
              <a:gd name="connsiteY26" fmla="*/ 293581 h 2088546"/>
              <a:gd name="connsiteX27" fmla="*/ 12135428 w 12192000"/>
              <a:gd name="connsiteY27" fmla="*/ 278711 h 2088546"/>
              <a:gd name="connsiteX28" fmla="*/ 12184547 w 12192000"/>
              <a:gd name="connsiteY28" fmla="*/ 257185 h 2088546"/>
              <a:gd name="connsiteX29" fmla="*/ 12192000 w 12192000"/>
              <a:gd name="connsiteY29" fmla="*/ 254245 h 2088546"/>
              <a:gd name="connsiteX30" fmla="*/ 12192000 w 12192000"/>
              <a:gd name="connsiteY30" fmla="*/ 1376903 h 2088546"/>
              <a:gd name="connsiteX31" fmla="*/ 12192000 w 12192000"/>
              <a:gd name="connsiteY31" fmla="*/ 2088546 h 2088546"/>
              <a:gd name="connsiteX32" fmla="*/ 1 w 12192000"/>
              <a:gd name="connsiteY32" fmla="*/ 2088546 h 2088546"/>
              <a:gd name="connsiteX33" fmla="*/ 1 w 12192000"/>
              <a:gd name="connsiteY33" fmla="*/ 1796916 h 2088546"/>
              <a:gd name="connsiteX34" fmla="*/ 0 w 12192000"/>
              <a:gd name="connsiteY34" fmla="*/ 1796916 h 2088546"/>
              <a:gd name="connsiteX35" fmla="*/ 0 w 12192000"/>
              <a:gd name="connsiteY35" fmla="*/ 349638 h 2088546"/>
              <a:gd name="connsiteX36" fmla="*/ 19499 w 12192000"/>
              <a:gd name="connsiteY36" fmla="*/ 348545 h 2088546"/>
              <a:gd name="connsiteX37" fmla="*/ 64146 w 12192000"/>
              <a:gd name="connsiteY37" fmla="*/ 352778 h 2088546"/>
              <a:gd name="connsiteX38" fmla="*/ 128592 w 12192000"/>
              <a:gd name="connsiteY38" fmla="*/ 348973 h 2088546"/>
              <a:gd name="connsiteX39" fmla="*/ 257523 w 12192000"/>
              <a:gd name="connsiteY39" fmla="*/ 334406 h 2088546"/>
              <a:gd name="connsiteX40" fmla="*/ 274794 w 12192000"/>
              <a:gd name="connsiteY40" fmla="*/ 304896 h 2088546"/>
              <a:gd name="connsiteX41" fmla="*/ 316201 w 12192000"/>
              <a:gd name="connsiteY41" fmla="*/ 320753 h 2088546"/>
              <a:gd name="connsiteX42" fmla="*/ 347163 w 12192000"/>
              <a:gd name="connsiteY42" fmla="*/ 344525 h 2088546"/>
              <a:gd name="connsiteX43" fmla="*/ 496500 w 12192000"/>
              <a:gd name="connsiteY43" fmla="*/ 360429 h 2088546"/>
              <a:gd name="connsiteX44" fmla="*/ 609425 w 12192000"/>
              <a:gd name="connsiteY44" fmla="*/ 346521 h 2088546"/>
              <a:gd name="connsiteX45" fmla="*/ 678517 w 12192000"/>
              <a:gd name="connsiteY45" fmla="*/ 347477 h 2088546"/>
              <a:gd name="connsiteX46" fmla="*/ 792097 w 12192000"/>
              <a:gd name="connsiteY46" fmla="*/ 365678 h 2088546"/>
              <a:gd name="connsiteX47" fmla="*/ 882853 w 12192000"/>
              <a:gd name="connsiteY47" fmla="*/ 355930 h 2088546"/>
              <a:gd name="connsiteX48" fmla="*/ 998334 w 12192000"/>
              <a:gd name="connsiteY48" fmla="*/ 352739 h 2088546"/>
              <a:gd name="connsiteX49" fmla="*/ 1027150 w 12192000"/>
              <a:gd name="connsiteY49" fmla="*/ 352144 h 2088546"/>
              <a:gd name="connsiteX50" fmla="*/ 1048080 w 12192000"/>
              <a:gd name="connsiteY50" fmla="*/ 357558 h 2088546"/>
              <a:gd name="connsiteX51" fmla="*/ 1172607 w 12192000"/>
              <a:gd name="connsiteY51" fmla="*/ 374612 h 2088546"/>
              <a:gd name="connsiteX52" fmla="*/ 1263004 w 12192000"/>
              <a:gd name="connsiteY52" fmla="*/ 405734 h 2088546"/>
              <a:gd name="connsiteX53" fmla="*/ 1414575 w 12192000"/>
              <a:gd name="connsiteY53" fmla="*/ 428775 h 2088546"/>
              <a:gd name="connsiteX54" fmla="*/ 1565794 w 12192000"/>
              <a:gd name="connsiteY54" fmla="*/ 448689 h 2088546"/>
              <a:gd name="connsiteX55" fmla="*/ 1621103 w 12192000"/>
              <a:gd name="connsiteY55" fmla="*/ 454493 h 2088546"/>
              <a:gd name="connsiteX56" fmla="*/ 1717230 w 12192000"/>
              <a:gd name="connsiteY56" fmla="*/ 471039 h 2088546"/>
              <a:gd name="connsiteX57" fmla="*/ 1780560 w 12192000"/>
              <a:gd name="connsiteY57" fmla="*/ 480899 h 2088546"/>
              <a:gd name="connsiteX58" fmla="*/ 1793767 w 12192000"/>
              <a:gd name="connsiteY58" fmla="*/ 467537 h 2088546"/>
              <a:gd name="connsiteX59" fmla="*/ 1852816 w 12192000"/>
              <a:gd name="connsiteY59" fmla="*/ 472362 h 2088546"/>
              <a:gd name="connsiteX60" fmla="*/ 1906132 w 12192000"/>
              <a:gd name="connsiteY60" fmla="*/ 491839 h 2088546"/>
              <a:gd name="connsiteX61" fmla="*/ 1976938 w 12192000"/>
              <a:gd name="connsiteY61" fmla="*/ 502915 h 2088546"/>
              <a:gd name="connsiteX62" fmla="*/ 2019206 w 12192000"/>
              <a:gd name="connsiteY62" fmla="*/ 509694 h 2088546"/>
              <a:gd name="connsiteX63" fmla="*/ 2137843 w 12192000"/>
              <a:gd name="connsiteY63" fmla="*/ 515983 h 2088546"/>
              <a:gd name="connsiteX64" fmla="*/ 2349470 w 12192000"/>
              <a:gd name="connsiteY64" fmla="*/ 497664 h 2088546"/>
              <a:gd name="connsiteX65" fmla="*/ 2410164 w 12192000"/>
              <a:gd name="connsiteY65" fmla="*/ 500484 h 2088546"/>
              <a:gd name="connsiteX66" fmla="*/ 2418025 w 12192000"/>
              <a:gd name="connsiteY66" fmla="*/ 505078 h 2088546"/>
              <a:gd name="connsiteX67" fmla="*/ 2505592 w 12192000"/>
              <a:gd name="connsiteY67" fmla="*/ 492652 h 2088546"/>
              <a:gd name="connsiteX68" fmla="*/ 2626550 w 12192000"/>
              <a:gd name="connsiteY68" fmla="*/ 507673 h 2088546"/>
              <a:gd name="connsiteX69" fmla="*/ 2716700 w 12192000"/>
              <a:gd name="connsiteY69" fmla="*/ 524337 h 2088546"/>
              <a:gd name="connsiteX70" fmla="*/ 2721668 w 12192000"/>
              <a:gd name="connsiteY70" fmla="*/ 528880 h 2088546"/>
              <a:gd name="connsiteX71" fmla="*/ 2728462 w 12192000"/>
              <a:gd name="connsiteY71" fmla="*/ 528666 h 2088546"/>
              <a:gd name="connsiteX72" fmla="*/ 2731529 w 12192000"/>
              <a:gd name="connsiteY72" fmla="*/ 524409 h 2088546"/>
              <a:gd name="connsiteX73" fmla="*/ 2785368 w 12192000"/>
              <a:gd name="connsiteY73" fmla="*/ 526204 h 2088546"/>
              <a:gd name="connsiteX74" fmla="*/ 2796300 w 12192000"/>
              <a:gd name="connsiteY74" fmla="*/ 534507 h 2088546"/>
              <a:gd name="connsiteX75" fmla="*/ 2794966 w 12192000"/>
              <a:gd name="connsiteY75" fmla="*/ 538387 h 2088546"/>
              <a:gd name="connsiteX76" fmla="*/ 2804328 w 12192000"/>
              <a:gd name="connsiteY76" fmla="*/ 539055 h 2088546"/>
              <a:gd name="connsiteX77" fmla="*/ 2808275 w 12192000"/>
              <a:gd name="connsiteY77" fmla="*/ 539665 h 2088546"/>
              <a:gd name="connsiteX78" fmla="*/ 2818975 w 12192000"/>
              <a:gd name="connsiteY78" fmla="*/ 537680 h 2088546"/>
              <a:gd name="connsiteX79" fmla="*/ 2847474 w 12192000"/>
              <a:gd name="connsiteY79" fmla="*/ 542183 h 2088546"/>
              <a:gd name="connsiteX80" fmla="*/ 2861971 w 12192000"/>
              <a:gd name="connsiteY80" fmla="*/ 538637 h 2088546"/>
              <a:gd name="connsiteX81" fmla="*/ 2861733 w 12192000"/>
              <a:gd name="connsiteY81" fmla="*/ 532264 h 2088546"/>
              <a:gd name="connsiteX82" fmla="*/ 2878342 w 12192000"/>
              <a:gd name="connsiteY82" fmla="*/ 530281 h 2088546"/>
              <a:gd name="connsiteX83" fmla="*/ 2880487 w 12192000"/>
              <a:gd name="connsiteY83" fmla="*/ 531065 h 2088546"/>
              <a:gd name="connsiteX84" fmla="*/ 2958183 w 12192000"/>
              <a:gd name="connsiteY84" fmla="*/ 549970 h 2088546"/>
              <a:gd name="connsiteX85" fmla="*/ 3077612 w 12192000"/>
              <a:gd name="connsiteY85" fmla="*/ 586354 h 2088546"/>
              <a:gd name="connsiteX86" fmla="*/ 3127579 w 12192000"/>
              <a:gd name="connsiteY86" fmla="*/ 595978 h 2088546"/>
              <a:gd name="connsiteX87" fmla="*/ 3192864 w 12192000"/>
              <a:gd name="connsiteY87" fmla="*/ 629036 h 2088546"/>
              <a:gd name="connsiteX88" fmla="*/ 3246542 w 12192000"/>
              <a:gd name="connsiteY88" fmla="*/ 655456 h 2088546"/>
              <a:gd name="connsiteX89" fmla="*/ 3270943 w 12192000"/>
              <a:gd name="connsiteY89" fmla="*/ 660104 h 2088546"/>
              <a:gd name="connsiteX90" fmla="*/ 3272526 w 12192000"/>
              <a:gd name="connsiteY90" fmla="*/ 661033 h 2088546"/>
              <a:gd name="connsiteX91" fmla="*/ 3277332 w 12192000"/>
              <a:gd name="connsiteY91" fmla="*/ 659455 h 2088546"/>
              <a:gd name="connsiteX92" fmla="*/ 3295673 w 12192000"/>
              <a:gd name="connsiteY92" fmla="*/ 646180 h 2088546"/>
              <a:gd name="connsiteX93" fmla="*/ 3557884 w 12192000"/>
              <a:gd name="connsiteY93" fmla="*/ 644664 h 2088546"/>
              <a:gd name="connsiteX94" fmla="*/ 3770940 w 12192000"/>
              <a:gd name="connsiteY94" fmla="*/ 584633 h 2088546"/>
              <a:gd name="connsiteX95" fmla="*/ 3874285 w 12192000"/>
              <a:gd name="connsiteY95" fmla="*/ 572833 h 2088546"/>
              <a:gd name="connsiteX96" fmla="*/ 4315498 w 12192000"/>
              <a:gd name="connsiteY96" fmla="*/ 587151 h 2088546"/>
              <a:gd name="connsiteX97" fmla="*/ 4407432 w 12192000"/>
              <a:gd name="connsiteY97" fmla="*/ 593853 h 2088546"/>
              <a:gd name="connsiteX98" fmla="*/ 4632072 w 12192000"/>
              <a:gd name="connsiteY98" fmla="*/ 597891 h 2088546"/>
              <a:gd name="connsiteX99" fmla="*/ 4673962 w 12192000"/>
              <a:gd name="connsiteY99" fmla="*/ 590479 h 2088546"/>
              <a:gd name="connsiteX100" fmla="*/ 4725019 w 12192000"/>
              <a:gd name="connsiteY100" fmla="*/ 593446 h 2088546"/>
              <a:gd name="connsiteX101" fmla="*/ 4751838 w 12192000"/>
              <a:gd name="connsiteY101" fmla="*/ 584678 h 2088546"/>
              <a:gd name="connsiteX102" fmla="*/ 4903331 w 12192000"/>
              <a:gd name="connsiteY102" fmla="*/ 556418 h 2088546"/>
              <a:gd name="connsiteX103" fmla="*/ 5020231 w 12192000"/>
              <a:gd name="connsiteY103" fmla="*/ 536682 h 2088546"/>
              <a:gd name="connsiteX104" fmla="*/ 5067888 w 12192000"/>
              <a:gd name="connsiteY104" fmla="*/ 537164 h 2088546"/>
              <a:gd name="connsiteX105" fmla="*/ 5132256 w 12192000"/>
              <a:gd name="connsiteY105" fmla="*/ 532472 h 2088546"/>
              <a:gd name="connsiteX106" fmla="*/ 5248366 w 12192000"/>
              <a:gd name="connsiteY106" fmla="*/ 530367 h 2088546"/>
              <a:gd name="connsiteX107" fmla="*/ 5399991 w 12192000"/>
              <a:gd name="connsiteY107" fmla="*/ 516799 h 2088546"/>
              <a:gd name="connsiteX108" fmla="*/ 5496542 w 12192000"/>
              <a:gd name="connsiteY108" fmla="*/ 472849 h 2088546"/>
              <a:gd name="connsiteX109" fmla="*/ 5508449 w 12192000"/>
              <a:gd name="connsiteY109" fmla="*/ 477267 h 2088546"/>
              <a:gd name="connsiteX110" fmla="*/ 5581859 w 12192000"/>
              <a:gd name="connsiteY110" fmla="*/ 463549 h 2088546"/>
              <a:gd name="connsiteX111" fmla="*/ 5704564 w 12192000"/>
              <a:gd name="connsiteY111" fmla="*/ 460106 h 2088546"/>
              <a:gd name="connsiteX112" fmla="*/ 5782620 w 12192000"/>
              <a:gd name="connsiteY112" fmla="*/ 428405 h 2088546"/>
              <a:gd name="connsiteX113" fmla="*/ 6177270 w 12192000"/>
              <a:gd name="connsiteY113" fmla="*/ 382113 h 2088546"/>
              <a:gd name="connsiteX114" fmla="*/ 6190390 w 12192000"/>
              <a:gd name="connsiteY114" fmla="*/ 387351 h 2088546"/>
              <a:gd name="connsiteX115" fmla="*/ 6202886 w 12192000"/>
              <a:gd name="connsiteY115" fmla="*/ 388170 h 2088546"/>
              <a:gd name="connsiteX116" fmla="*/ 6208272 w 12192000"/>
              <a:gd name="connsiteY116" fmla="*/ 393590 h 2088546"/>
              <a:gd name="connsiteX117" fmla="*/ 6213969 w 12192000"/>
              <a:gd name="connsiteY117" fmla="*/ 395274 h 2088546"/>
              <a:gd name="connsiteX118" fmla="*/ 6279896 w 12192000"/>
              <a:gd name="connsiteY118" fmla="*/ 383694 h 2088546"/>
              <a:gd name="connsiteX119" fmla="*/ 6366511 w 12192000"/>
              <a:gd name="connsiteY119" fmla="*/ 357714 h 2088546"/>
              <a:gd name="connsiteX120" fmla="*/ 6404843 w 12192000"/>
              <a:gd name="connsiteY120" fmla="*/ 364644 h 2088546"/>
              <a:gd name="connsiteX121" fmla="*/ 6411491 w 12192000"/>
              <a:gd name="connsiteY121" fmla="*/ 366140 h 2088546"/>
              <a:gd name="connsiteX122" fmla="*/ 6437219 w 12192000"/>
              <a:gd name="connsiteY122" fmla="*/ 365588 h 2088546"/>
              <a:gd name="connsiteX123" fmla="*/ 6485103 w 12192000"/>
              <a:gd name="connsiteY123" fmla="*/ 378624 h 2088546"/>
              <a:gd name="connsiteX124" fmla="*/ 6532145 w 12192000"/>
              <a:gd name="connsiteY124" fmla="*/ 375331 h 2088546"/>
              <a:gd name="connsiteX125" fmla="*/ 6754209 w 12192000"/>
              <a:gd name="connsiteY125" fmla="*/ 350578 h 2088546"/>
              <a:gd name="connsiteX126" fmla="*/ 6887926 w 12192000"/>
              <a:gd name="connsiteY126" fmla="*/ 340959 h 2088546"/>
              <a:gd name="connsiteX127" fmla="*/ 6940070 w 12192000"/>
              <a:gd name="connsiteY127" fmla="*/ 345464 h 2088546"/>
              <a:gd name="connsiteX128" fmla="*/ 7011981 w 12192000"/>
              <a:gd name="connsiteY128" fmla="*/ 346271 h 2088546"/>
              <a:gd name="connsiteX129" fmla="*/ 7074795 w 12192000"/>
              <a:gd name="connsiteY129" fmla="*/ 341490 h 2088546"/>
              <a:gd name="connsiteX130" fmla="*/ 7099093 w 12192000"/>
              <a:gd name="connsiteY130" fmla="*/ 346824 h 2088546"/>
              <a:gd name="connsiteX131" fmla="*/ 7180921 w 12192000"/>
              <a:gd name="connsiteY131" fmla="*/ 343673 h 2088546"/>
              <a:gd name="connsiteX132" fmla="*/ 7187708 w 12192000"/>
              <a:gd name="connsiteY132" fmla="*/ 347946 h 2088546"/>
              <a:gd name="connsiteX133" fmla="*/ 7204220 w 12192000"/>
              <a:gd name="connsiteY133" fmla="*/ 348884 h 2088546"/>
              <a:gd name="connsiteX134" fmla="*/ 7210335 w 12192000"/>
              <a:gd name="connsiteY134" fmla="*/ 349465 h 2088546"/>
              <a:gd name="connsiteX135" fmla="*/ 7214128 w 12192000"/>
              <a:gd name="connsiteY135" fmla="*/ 347414 h 2088546"/>
              <a:gd name="connsiteX136" fmla="*/ 7219254 w 12192000"/>
              <a:gd name="connsiteY136" fmla="*/ 347931 h 2088546"/>
              <a:gd name="connsiteX137" fmla="*/ 7219822 w 12192000"/>
              <a:gd name="connsiteY137" fmla="*/ 350366 h 2088546"/>
              <a:gd name="connsiteX138" fmla="*/ 7252106 w 12192000"/>
              <a:gd name="connsiteY138" fmla="*/ 353433 h 2088546"/>
              <a:gd name="connsiteX139" fmla="*/ 7484202 w 12192000"/>
              <a:gd name="connsiteY139" fmla="*/ 358006 h 2088546"/>
              <a:gd name="connsiteX140" fmla="*/ 7843204 w 12192000"/>
              <a:gd name="connsiteY140" fmla="*/ 356379 h 2088546"/>
              <a:gd name="connsiteX141" fmla="*/ 7933266 w 12192000"/>
              <a:gd name="connsiteY141" fmla="*/ 342455 h 2088546"/>
              <a:gd name="connsiteX142" fmla="*/ 8015880 w 12192000"/>
              <a:gd name="connsiteY142" fmla="*/ 357783 h 2088546"/>
              <a:gd name="connsiteX143" fmla="*/ 8157601 w 12192000"/>
              <a:gd name="connsiteY143" fmla="*/ 320364 h 2088546"/>
              <a:gd name="connsiteX144" fmla="*/ 8359292 w 12192000"/>
              <a:gd name="connsiteY144" fmla="*/ 318168 h 2088546"/>
              <a:gd name="connsiteX145" fmla="*/ 8479465 w 12192000"/>
              <a:gd name="connsiteY145" fmla="*/ 311602 h 2088546"/>
              <a:gd name="connsiteX146" fmla="*/ 8524333 w 12192000"/>
              <a:gd name="connsiteY146" fmla="*/ 300853 h 2088546"/>
              <a:gd name="connsiteX147" fmla="*/ 8587515 w 12192000"/>
              <a:gd name="connsiteY147" fmla="*/ 291394 h 2088546"/>
              <a:gd name="connsiteX148" fmla="*/ 8698409 w 12192000"/>
              <a:gd name="connsiteY148" fmla="*/ 268311 h 2088546"/>
              <a:gd name="connsiteX149" fmla="*/ 8848463 w 12192000"/>
              <a:gd name="connsiteY149" fmla="*/ 248404 h 2088546"/>
              <a:gd name="connsiteX150" fmla="*/ 8961088 w 12192000"/>
              <a:gd name="connsiteY150" fmla="*/ 269146 h 2088546"/>
              <a:gd name="connsiteX151" fmla="*/ 8970218 w 12192000"/>
              <a:gd name="connsiteY151" fmla="*/ 262394 h 2088546"/>
              <a:gd name="connsiteX152" fmla="*/ 9046323 w 12192000"/>
              <a:gd name="connsiteY152" fmla="*/ 259522 h 2088546"/>
              <a:gd name="connsiteX153" fmla="*/ 9240535 w 12192000"/>
              <a:gd name="connsiteY153" fmla="*/ 275688 h 2088546"/>
              <a:gd name="connsiteX154" fmla="*/ 9649170 w 12192000"/>
              <a:gd name="connsiteY154" fmla="*/ 208005 h 2088546"/>
              <a:gd name="connsiteX155" fmla="*/ 9659053 w 12192000"/>
              <a:gd name="connsiteY155" fmla="*/ 200216 h 2088546"/>
              <a:gd name="connsiteX156" fmla="*/ 9670482 w 12192000"/>
              <a:gd name="connsiteY156" fmla="*/ 196741 h 2088546"/>
              <a:gd name="connsiteX157" fmla="*/ 9672955 w 12192000"/>
              <a:gd name="connsiteY157" fmla="*/ 190448 h 2088546"/>
              <a:gd name="connsiteX158" fmla="*/ 9677534 w 12192000"/>
              <a:gd name="connsiteY158" fmla="*/ 187624 h 2088546"/>
              <a:gd name="connsiteX159" fmla="*/ 9745525 w 12192000"/>
              <a:gd name="connsiteY159" fmla="*/ 184345 h 2088546"/>
              <a:gd name="connsiteX160" fmla="*/ 9840058 w 12192000"/>
              <a:gd name="connsiteY160" fmla="*/ 190226 h 2088546"/>
              <a:gd name="connsiteX161" fmla="*/ 9872980 w 12192000"/>
              <a:gd name="connsiteY161" fmla="*/ 175392 h 2088546"/>
              <a:gd name="connsiteX162" fmla="*/ 9878546 w 12192000"/>
              <a:gd name="connsiteY162" fmla="*/ 172539 h 2088546"/>
              <a:gd name="connsiteX163" fmla="*/ 9903161 w 12192000"/>
              <a:gd name="connsiteY163" fmla="*/ 167507 h 2088546"/>
              <a:gd name="connsiteX164" fmla="*/ 9907201 w 12192000"/>
              <a:gd name="connsiteY164" fmla="*/ 158117 h 2088546"/>
              <a:gd name="connsiteX165" fmla="*/ 9942169 w 12192000"/>
              <a:gd name="connsiteY165" fmla="*/ 144830 h 2088546"/>
              <a:gd name="connsiteX166" fmla="*/ 9988283 w 12192000"/>
              <a:gd name="connsiteY166" fmla="*/ 137785 h 2088546"/>
              <a:gd name="connsiteX167" fmla="*/ 10210403 w 12192000"/>
              <a:gd name="connsiteY167" fmla="*/ 113254 h 2088546"/>
              <a:gd name="connsiteX168" fmla="*/ 10341594 w 12192000"/>
              <a:gd name="connsiteY168" fmla="*/ 93478 h 2088546"/>
              <a:gd name="connsiteX169" fmla="*/ 10388761 w 12192000"/>
              <a:gd name="connsiteY169" fmla="*/ 77955 h 2088546"/>
              <a:gd name="connsiteX170" fmla="*/ 10456422 w 12192000"/>
              <a:gd name="connsiteY170" fmla="*/ 61663 h 2088546"/>
              <a:gd name="connsiteX171" fmla="*/ 10518179 w 12192000"/>
              <a:gd name="connsiteY171" fmla="*/ 52623 h 2088546"/>
              <a:gd name="connsiteX172" fmla="*/ 10538593 w 12192000"/>
              <a:gd name="connsiteY172" fmla="*/ 42329 h 2088546"/>
              <a:gd name="connsiteX173" fmla="*/ 10557872 w 12192000"/>
              <a:gd name="connsiteY173" fmla="*/ 43868 h 2088546"/>
              <a:gd name="connsiteX174" fmla="*/ 10617552 w 12192000"/>
              <a:gd name="connsiteY174" fmla="*/ 27637 h 2088546"/>
              <a:gd name="connsiteX175" fmla="*/ 10621911 w 12192000"/>
              <a:gd name="connsiteY175" fmla="*/ 22127 h 2088546"/>
              <a:gd name="connsiteX176" fmla="*/ 10637080 w 12192000"/>
              <a:gd name="connsiteY176" fmla="*/ 17673 h 2088546"/>
              <a:gd name="connsiteX177" fmla="*/ 10642586 w 12192000"/>
              <a:gd name="connsiteY177" fmla="*/ 15804 h 2088546"/>
              <a:gd name="connsiteX178" fmla="*/ 10647170 w 12192000"/>
              <a:gd name="connsiteY178" fmla="*/ 16926 h 2088546"/>
              <a:gd name="connsiteX179" fmla="*/ 10651772 w 12192000"/>
              <a:gd name="connsiteY179" fmla="*/ 15331 h 2088546"/>
              <a:gd name="connsiteX180" fmla="*/ 10651128 w 12192000"/>
              <a:gd name="connsiteY180" fmla="*/ 12901 h 2088546"/>
              <a:gd name="connsiteX181" fmla="*/ 10680196 w 12192000"/>
              <a:gd name="connsiteY181" fmla="*/ 3029 h 20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192000" h="2088546">
                <a:moveTo>
                  <a:pt x="10712165" y="0"/>
                </a:moveTo>
                <a:cubicBezTo>
                  <a:pt x="10742148" y="13557"/>
                  <a:pt x="10807454" y="140"/>
                  <a:pt x="10836929" y="25936"/>
                </a:cubicBezTo>
                <a:lnTo>
                  <a:pt x="10960507" y="1866"/>
                </a:lnTo>
                <a:lnTo>
                  <a:pt x="11033983" y="11764"/>
                </a:lnTo>
                <a:cubicBezTo>
                  <a:pt x="11046324" y="16611"/>
                  <a:pt x="11128090" y="20190"/>
                  <a:pt x="11120491" y="23365"/>
                </a:cubicBezTo>
                <a:lnTo>
                  <a:pt x="11113252" y="27025"/>
                </a:lnTo>
                <a:lnTo>
                  <a:pt x="11120670" y="30380"/>
                </a:lnTo>
                <a:lnTo>
                  <a:pt x="11123288" y="32137"/>
                </a:lnTo>
                <a:lnTo>
                  <a:pt x="11136040" y="33108"/>
                </a:lnTo>
                <a:cubicBezTo>
                  <a:pt x="11143972" y="36345"/>
                  <a:pt x="11146359" y="43056"/>
                  <a:pt x="11154783" y="45890"/>
                </a:cubicBezTo>
                <a:cubicBezTo>
                  <a:pt x="11158994" y="47308"/>
                  <a:pt x="11164716" y="47756"/>
                  <a:pt x="11173392" y="46317"/>
                </a:cubicBezTo>
                <a:cubicBezTo>
                  <a:pt x="11173941" y="36565"/>
                  <a:pt x="11188475" y="39405"/>
                  <a:pt x="11204055" y="42694"/>
                </a:cubicBezTo>
                <a:lnTo>
                  <a:pt x="11218202" y="45045"/>
                </a:lnTo>
                <a:lnTo>
                  <a:pt x="11219566" y="45676"/>
                </a:lnTo>
                <a:lnTo>
                  <a:pt x="11220210" y="45379"/>
                </a:lnTo>
                <a:lnTo>
                  <a:pt x="11226593" y="46440"/>
                </a:lnTo>
                <a:cubicBezTo>
                  <a:pt x="11233289" y="46787"/>
                  <a:pt x="11238631" y="45729"/>
                  <a:pt x="11241000" y="41746"/>
                </a:cubicBezTo>
                <a:cubicBezTo>
                  <a:pt x="11256163" y="68260"/>
                  <a:pt x="11282103" y="41398"/>
                  <a:pt x="11313104" y="52989"/>
                </a:cubicBezTo>
                <a:cubicBezTo>
                  <a:pt x="11325240" y="63855"/>
                  <a:pt x="11336191" y="66871"/>
                  <a:pt x="11356347" y="59504"/>
                </a:cubicBezTo>
                <a:cubicBezTo>
                  <a:pt x="11411204" y="111839"/>
                  <a:pt x="11402238" y="113460"/>
                  <a:pt x="11464296" y="138910"/>
                </a:cubicBezTo>
                <a:cubicBezTo>
                  <a:pt x="11516351" y="163957"/>
                  <a:pt x="11577360" y="137780"/>
                  <a:pt x="11616531" y="186515"/>
                </a:cubicBezTo>
                <a:cubicBezTo>
                  <a:pt x="11621848" y="199574"/>
                  <a:pt x="11645951" y="207387"/>
                  <a:pt x="11670360" y="203968"/>
                </a:cubicBezTo>
                <a:cubicBezTo>
                  <a:pt x="11674563" y="203379"/>
                  <a:pt x="11678614" y="202474"/>
                  <a:pt x="11682388" y="201278"/>
                </a:cubicBezTo>
                <a:cubicBezTo>
                  <a:pt x="11703545" y="234891"/>
                  <a:pt x="11771279" y="207476"/>
                  <a:pt x="11777639" y="229181"/>
                </a:cubicBezTo>
                <a:cubicBezTo>
                  <a:pt x="11831914" y="245593"/>
                  <a:pt x="11852283" y="250368"/>
                  <a:pt x="11858844" y="269541"/>
                </a:cubicBezTo>
                <a:cubicBezTo>
                  <a:pt x="11889421" y="272920"/>
                  <a:pt x="11944064" y="262916"/>
                  <a:pt x="11956351" y="284393"/>
                </a:cubicBezTo>
                <a:cubicBezTo>
                  <a:pt x="11987235" y="288400"/>
                  <a:pt x="11977879" y="287119"/>
                  <a:pt x="12007415" y="293581"/>
                </a:cubicBezTo>
                <a:cubicBezTo>
                  <a:pt x="12028659" y="289316"/>
                  <a:pt x="12122845" y="297831"/>
                  <a:pt x="12135428" y="278711"/>
                </a:cubicBezTo>
                <a:cubicBezTo>
                  <a:pt x="12153023" y="272976"/>
                  <a:pt x="12168104" y="265171"/>
                  <a:pt x="12184547" y="257185"/>
                </a:cubicBezTo>
                <a:lnTo>
                  <a:pt x="12192000" y="254245"/>
                </a:lnTo>
                <a:lnTo>
                  <a:pt x="12192000" y="1376903"/>
                </a:lnTo>
                <a:lnTo>
                  <a:pt x="12192000" y="2088546"/>
                </a:lnTo>
                <a:lnTo>
                  <a:pt x="1" y="2088546"/>
                </a:lnTo>
                <a:lnTo>
                  <a:pt x="1" y="1796916"/>
                </a:lnTo>
                <a:lnTo>
                  <a:pt x="0" y="1796916"/>
                </a:lnTo>
                <a:lnTo>
                  <a:pt x="0" y="349638"/>
                </a:lnTo>
                <a:lnTo>
                  <a:pt x="19499" y="348545"/>
                </a:lnTo>
                <a:cubicBezTo>
                  <a:pt x="37195" y="346721"/>
                  <a:pt x="53023" y="346123"/>
                  <a:pt x="64146" y="352778"/>
                </a:cubicBezTo>
                <a:cubicBezTo>
                  <a:pt x="65144" y="334943"/>
                  <a:pt x="116135" y="364587"/>
                  <a:pt x="128592" y="348973"/>
                </a:cubicBezTo>
                <a:cubicBezTo>
                  <a:pt x="124567" y="320521"/>
                  <a:pt x="216784" y="341057"/>
                  <a:pt x="257523" y="334406"/>
                </a:cubicBezTo>
                <a:cubicBezTo>
                  <a:pt x="252978" y="318386"/>
                  <a:pt x="307073" y="320763"/>
                  <a:pt x="274794" y="304896"/>
                </a:cubicBezTo>
                <a:cubicBezTo>
                  <a:pt x="301419" y="299512"/>
                  <a:pt x="303373" y="314790"/>
                  <a:pt x="316201" y="320753"/>
                </a:cubicBezTo>
                <a:cubicBezTo>
                  <a:pt x="348636" y="321361"/>
                  <a:pt x="343169" y="334372"/>
                  <a:pt x="347163" y="344525"/>
                </a:cubicBezTo>
                <a:cubicBezTo>
                  <a:pt x="378556" y="322973"/>
                  <a:pt x="439754" y="352089"/>
                  <a:pt x="496500" y="360429"/>
                </a:cubicBezTo>
                <a:cubicBezTo>
                  <a:pt x="530220" y="363183"/>
                  <a:pt x="577201" y="320225"/>
                  <a:pt x="609425" y="346521"/>
                </a:cubicBezTo>
                <a:cubicBezTo>
                  <a:pt x="629680" y="342052"/>
                  <a:pt x="660928" y="366982"/>
                  <a:pt x="678517" y="347477"/>
                </a:cubicBezTo>
                <a:cubicBezTo>
                  <a:pt x="730505" y="359283"/>
                  <a:pt x="746988" y="350123"/>
                  <a:pt x="792097" y="365678"/>
                </a:cubicBezTo>
                <a:cubicBezTo>
                  <a:pt x="848056" y="372442"/>
                  <a:pt x="805305" y="339843"/>
                  <a:pt x="882853" y="355930"/>
                </a:cubicBezTo>
                <a:cubicBezTo>
                  <a:pt x="918438" y="350430"/>
                  <a:pt x="958210" y="349332"/>
                  <a:pt x="998334" y="352739"/>
                </a:cubicBezTo>
                <a:cubicBezTo>
                  <a:pt x="1000426" y="359261"/>
                  <a:pt x="1019214" y="352856"/>
                  <a:pt x="1027150" y="352144"/>
                </a:cubicBezTo>
                <a:cubicBezTo>
                  <a:pt x="1025701" y="356031"/>
                  <a:pt x="1041100" y="360014"/>
                  <a:pt x="1048080" y="357558"/>
                </a:cubicBezTo>
                <a:cubicBezTo>
                  <a:pt x="1173806" y="359514"/>
                  <a:pt x="1091896" y="386843"/>
                  <a:pt x="1172607" y="374612"/>
                </a:cubicBezTo>
                <a:cubicBezTo>
                  <a:pt x="1222701" y="376435"/>
                  <a:pt x="1205106" y="421114"/>
                  <a:pt x="1263004" y="405734"/>
                </a:cubicBezTo>
                <a:cubicBezTo>
                  <a:pt x="1322797" y="412962"/>
                  <a:pt x="1354788" y="434021"/>
                  <a:pt x="1414575" y="428775"/>
                </a:cubicBezTo>
                <a:cubicBezTo>
                  <a:pt x="1470530" y="435614"/>
                  <a:pt x="1516330" y="448201"/>
                  <a:pt x="1565794" y="448689"/>
                </a:cubicBezTo>
                <a:cubicBezTo>
                  <a:pt x="1582916" y="456361"/>
                  <a:pt x="1600226" y="460649"/>
                  <a:pt x="1621103" y="454493"/>
                </a:cubicBezTo>
                <a:cubicBezTo>
                  <a:pt x="1672386" y="463218"/>
                  <a:pt x="1680428" y="476347"/>
                  <a:pt x="1717230" y="471039"/>
                </a:cubicBezTo>
                <a:cubicBezTo>
                  <a:pt x="1746455" y="500716"/>
                  <a:pt x="1744899" y="478364"/>
                  <a:pt x="1780560" y="480899"/>
                </a:cubicBezTo>
                <a:cubicBezTo>
                  <a:pt x="1809853" y="481176"/>
                  <a:pt x="1767102" y="464227"/>
                  <a:pt x="1793767" y="467537"/>
                </a:cubicBezTo>
                <a:cubicBezTo>
                  <a:pt x="1817920" y="478130"/>
                  <a:pt x="1828396" y="460312"/>
                  <a:pt x="1852816" y="472362"/>
                </a:cubicBezTo>
                <a:cubicBezTo>
                  <a:pt x="1836876" y="484366"/>
                  <a:pt x="1911888" y="479910"/>
                  <a:pt x="1906132" y="491839"/>
                </a:cubicBezTo>
                <a:cubicBezTo>
                  <a:pt x="1941914" y="479641"/>
                  <a:pt x="1940650" y="502217"/>
                  <a:pt x="1976938" y="502915"/>
                </a:cubicBezTo>
                <a:cubicBezTo>
                  <a:pt x="1996616" y="499380"/>
                  <a:pt x="2008502" y="500276"/>
                  <a:pt x="2019206" y="509694"/>
                </a:cubicBezTo>
                <a:cubicBezTo>
                  <a:pt x="2110942" y="491787"/>
                  <a:pt x="2063259" y="515938"/>
                  <a:pt x="2137843" y="515983"/>
                </a:cubicBezTo>
                <a:cubicBezTo>
                  <a:pt x="2203602" y="513795"/>
                  <a:pt x="2274133" y="517290"/>
                  <a:pt x="2349470" y="497664"/>
                </a:cubicBezTo>
                <a:cubicBezTo>
                  <a:pt x="2365268" y="491125"/>
                  <a:pt x="2392444" y="492388"/>
                  <a:pt x="2410164" y="500484"/>
                </a:cubicBezTo>
                <a:cubicBezTo>
                  <a:pt x="2413215" y="501879"/>
                  <a:pt x="2415862" y="503425"/>
                  <a:pt x="2418025" y="505078"/>
                </a:cubicBezTo>
                <a:cubicBezTo>
                  <a:pt x="2465020" y="490093"/>
                  <a:pt x="2481431" y="504135"/>
                  <a:pt x="2505592" y="492652"/>
                </a:cubicBezTo>
                <a:cubicBezTo>
                  <a:pt x="2565766" y="496208"/>
                  <a:pt x="2604408" y="517582"/>
                  <a:pt x="2626550" y="507673"/>
                </a:cubicBezTo>
                <a:cubicBezTo>
                  <a:pt x="2655375" y="513204"/>
                  <a:pt x="2687716" y="534216"/>
                  <a:pt x="2716700" y="524337"/>
                </a:cubicBezTo>
                <a:cubicBezTo>
                  <a:pt x="2716014" y="527210"/>
                  <a:pt x="2718039" y="528464"/>
                  <a:pt x="2721668" y="528880"/>
                </a:cubicBezTo>
                <a:lnTo>
                  <a:pt x="2728462" y="528666"/>
                </a:lnTo>
                <a:lnTo>
                  <a:pt x="2731529" y="524409"/>
                </a:lnTo>
                <a:cubicBezTo>
                  <a:pt x="2744994" y="509641"/>
                  <a:pt x="2754749" y="526804"/>
                  <a:pt x="2785368" y="526204"/>
                </a:cubicBezTo>
                <a:cubicBezTo>
                  <a:pt x="2800116" y="526834"/>
                  <a:pt x="2798453" y="530871"/>
                  <a:pt x="2796300" y="534507"/>
                </a:cubicBezTo>
                <a:lnTo>
                  <a:pt x="2794966" y="538387"/>
                </a:lnTo>
                <a:lnTo>
                  <a:pt x="2804328" y="539055"/>
                </a:lnTo>
                <a:lnTo>
                  <a:pt x="2808275" y="539665"/>
                </a:lnTo>
                <a:lnTo>
                  <a:pt x="2818975" y="537680"/>
                </a:lnTo>
                <a:cubicBezTo>
                  <a:pt x="2828593" y="538166"/>
                  <a:pt x="2837940" y="542061"/>
                  <a:pt x="2847474" y="542183"/>
                </a:cubicBezTo>
                <a:cubicBezTo>
                  <a:pt x="2852242" y="542242"/>
                  <a:pt x="2857055" y="541360"/>
                  <a:pt x="2861971" y="538637"/>
                </a:cubicBezTo>
                <a:cubicBezTo>
                  <a:pt x="2856691" y="535393"/>
                  <a:pt x="2857588" y="533489"/>
                  <a:pt x="2861733" y="532264"/>
                </a:cubicBezTo>
                <a:lnTo>
                  <a:pt x="2878342" y="530281"/>
                </a:lnTo>
                <a:lnTo>
                  <a:pt x="2880487" y="531065"/>
                </a:lnTo>
                <a:cubicBezTo>
                  <a:pt x="2912082" y="541099"/>
                  <a:pt x="2946465" y="549581"/>
                  <a:pt x="2958183" y="549970"/>
                </a:cubicBezTo>
                <a:cubicBezTo>
                  <a:pt x="2994013" y="559528"/>
                  <a:pt x="3029084" y="591442"/>
                  <a:pt x="3077612" y="586354"/>
                </a:cubicBezTo>
                <a:cubicBezTo>
                  <a:pt x="3102316" y="600377"/>
                  <a:pt x="3108371" y="588864"/>
                  <a:pt x="3127579" y="595978"/>
                </a:cubicBezTo>
                <a:cubicBezTo>
                  <a:pt x="3151039" y="606156"/>
                  <a:pt x="3163648" y="621642"/>
                  <a:pt x="3192864" y="629036"/>
                </a:cubicBezTo>
                <a:cubicBezTo>
                  <a:pt x="3226181" y="640515"/>
                  <a:pt x="3247511" y="614958"/>
                  <a:pt x="3246542" y="655456"/>
                </a:cubicBezTo>
                <a:cubicBezTo>
                  <a:pt x="3257167" y="656185"/>
                  <a:pt x="3264800" y="657779"/>
                  <a:pt x="3270943" y="660104"/>
                </a:cubicBezTo>
                <a:lnTo>
                  <a:pt x="3272526" y="661033"/>
                </a:lnTo>
                <a:lnTo>
                  <a:pt x="3277332" y="659455"/>
                </a:lnTo>
                <a:cubicBezTo>
                  <a:pt x="3284744" y="655977"/>
                  <a:pt x="3291031" y="651661"/>
                  <a:pt x="3295673" y="646180"/>
                </a:cubicBezTo>
                <a:cubicBezTo>
                  <a:pt x="3388065" y="671503"/>
                  <a:pt x="3463408" y="642935"/>
                  <a:pt x="3557884" y="644664"/>
                </a:cubicBezTo>
                <a:cubicBezTo>
                  <a:pt x="3598506" y="624378"/>
                  <a:pt x="3757379" y="628000"/>
                  <a:pt x="3770940" y="584633"/>
                </a:cubicBezTo>
                <a:cubicBezTo>
                  <a:pt x="3839241" y="579619"/>
                  <a:pt x="3783525" y="572414"/>
                  <a:pt x="3874285" y="572833"/>
                </a:cubicBezTo>
                <a:cubicBezTo>
                  <a:pt x="3964076" y="535707"/>
                  <a:pt x="4208873" y="606239"/>
                  <a:pt x="4315498" y="587151"/>
                </a:cubicBezTo>
                <a:cubicBezTo>
                  <a:pt x="4383914" y="622304"/>
                  <a:pt x="4343611" y="589000"/>
                  <a:pt x="4407432" y="593853"/>
                </a:cubicBezTo>
                <a:cubicBezTo>
                  <a:pt x="4460195" y="595643"/>
                  <a:pt x="4561992" y="599572"/>
                  <a:pt x="4632072" y="597891"/>
                </a:cubicBezTo>
                <a:cubicBezTo>
                  <a:pt x="4643348" y="592367"/>
                  <a:pt x="4657786" y="590552"/>
                  <a:pt x="4673962" y="590479"/>
                </a:cubicBezTo>
                <a:lnTo>
                  <a:pt x="4725019" y="593446"/>
                </a:lnTo>
                <a:lnTo>
                  <a:pt x="4751838" y="584678"/>
                </a:lnTo>
                <a:cubicBezTo>
                  <a:pt x="4799852" y="577646"/>
                  <a:pt x="4865544" y="583942"/>
                  <a:pt x="4903331" y="556418"/>
                </a:cubicBezTo>
                <a:cubicBezTo>
                  <a:pt x="4923789" y="545691"/>
                  <a:pt x="4998873" y="529434"/>
                  <a:pt x="5020231" y="536682"/>
                </a:cubicBezTo>
                <a:cubicBezTo>
                  <a:pt x="5037361" y="535420"/>
                  <a:pt x="5052950" y="527603"/>
                  <a:pt x="5067888" y="537164"/>
                </a:cubicBezTo>
                <a:cubicBezTo>
                  <a:pt x="5089094" y="547939"/>
                  <a:pt x="5128985" y="514830"/>
                  <a:pt x="5132256" y="532472"/>
                </a:cubicBezTo>
                <a:cubicBezTo>
                  <a:pt x="5160939" y="509480"/>
                  <a:pt x="5211129" y="530743"/>
                  <a:pt x="5248366" y="530367"/>
                </a:cubicBezTo>
                <a:cubicBezTo>
                  <a:pt x="5268941" y="509343"/>
                  <a:pt x="5326781" y="529288"/>
                  <a:pt x="5399991" y="516799"/>
                </a:cubicBezTo>
                <a:cubicBezTo>
                  <a:pt x="5422062" y="492877"/>
                  <a:pt x="5449446" y="508615"/>
                  <a:pt x="5496542" y="472849"/>
                </a:cubicBezTo>
                <a:cubicBezTo>
                  <a:pt x="5500042" y="474634"/>
                  <a:pt x="5504051" y="476123"/>
                  <a:pt x="5508449" y="477267"/>
                </a:cubicBezTo>
                <a:cubicBezTo>
                  <a:pt x="5534007" y="483913"/>
                  <a:pt x="5566875" y="477773"/>
                  <a:pt x="5581859" y="463549"/>
                </a:cubicBezTo>
                <a:cubicBezTo>
                  <a:pt x="5620858" y="438103"/>
                  <a:pt x="5663887" y="473191"/>
                  <a:pt x="5704564" y="460106"/>
                </a:cubicBezTo>
                <a:lnTo>
                  <a:pt x="5782620" y="428405"/>
                </a:lnTo>
                <a:cubicBezTo>
                  <a:pt x="5888140" y="386703"/>
                  <a:pt x="6054993" y="406879"/>
                  <a:pt x="6177270" y="382113"/>
                </a:cubicBezTo>
                <a:lnTo>
                  <a:pt x="6190390" y="387351"/>
                </a:lnTo>
                <a:lnTo>
                  <a:pt x="6202886" y="388170"/>
                </a:lnTo>
                <a:lnTo>
                  <a:pt x="6208272" y="393590"/>
                </a:lnTo>
                <a:lnTo>
                  <a:pt x="6213969" y="395274"/>
                </a:lnTo>
                <a:cubicBezTo>
                  <a:pt x="6236369" y="399780"/>
                  <a:pt x="6226481" y="382724"/>
                  <a:pt x="6279896" y="383694"/>
                </a:cubicBezTo>
                <a:cubicBezTo>
                  <a:pt x="6256123" y="351736"/>
                  <a:pt x="6367798" y="395782"/>
                  <a:pt x="6366511" y="357714"/>
                </a:cubicBezTo>
                <a:cubicBezTo>
                  <a:pt x="6379515" y="359156"/>
                  <a:pt x="6392150" y="361754"/>
                  <a:pt x="6404843" y="364644"/>
                </a:cubicBezTo>
                <a:lnTo>
                  <a:pt x="6411491" y="366140"/>
                </a:lnTo>
                <a:lnTo>
                  <a:pt x="6437219" y="365588"/>
                </a:lnTo>
                <a:lnTo>
                  <a:pt x="6485103" y="378624"/>
                </a:lnTo>
                <a:cubicBezTo>
                  <a:pt x="6499730" y="379244"/>
                  <a:pt x="6515269" y="378434"/>
                  <a:pt x="6532145" y="375331"/>
                </a:cubicBezTo>
                <a:cubicBezTo>
                  <a:pt x="6585568" y="350978"/>
                  <a:pt x="6688741" y="382578"/>
                  <a:pt x="6754209" y="350578"/>
                </a:cubicBezTo>
                <a:cubicBezTo>
                  <a:pt x="6779628" y="341707"/>
                  <a:pt x="6866509" y="331991"/>
                  <a:pt x="6887926" y="340959"/>
                </a:cubicBezTo>
                <a:cubicBezTo>
                  <a:pt x="6907070" y="341162"/>
                  <a:pt x="6926337" y="334755"/>
                  <a:pt x="6940070" y="345464"/>
                </a:cubicBezTo>
                <a:cubicBezTo>
                  <a:pt x="6960335" y="357903"/>
                  <a:pt x="7013296" y="328564"/>
                  <a:pt x="7011981" y="346271"/>
                </a:cubicBezTo>
                <a:cubicBezTo>
                  <a:pt x="7030909" y="336125"/>
                  <a:pt x="7052660" y="337366"/>
                  <a:pt x="7074795" y="341490"/>
                </a:cubicBezTo>
                <a:lnTo>
                  <a:pt x="7099093" y="346824"/>
                </a:lnTo>
                <a:lnTo>
                  <a:pt x="7180921" y="343673"/>
                </a:lnTo>
                <a:lnTo>
                  <a:pt x="7187708" y="347946"/>
                </a:lnTo>
                <a:lnTo>
                  <a:pt x="7204220" y="348884"/>
                </a:lnTo>
                <a:lnTo>
                  <a:pt x="7210335" y="349465"/>
                </a:lnTo>
                <a:lnTo>
                  <a:pt x="7214128" y="347414"/>
                </a:lnTo>
                <a:cubicBezTo>
                  <a:pt x="7216379" y="346492"/>
                  <a:pt x="7218051" y="346430"/>
                  <a:pt x="7219254" y="347931"/>
                </a:cubicBezTo>
                <a:cubicBezTo>
                  <a:pt x="7219444" y="348741"/>
                  <a:pt x="7219632" y="349554"/>
                  <a:pt x="7219822" y="350366"/>
                </a:cubicBezTo>
                <a:lnTo>
                  <a:pt x="7252106" y="353433"/>
                </a:lnTo>
                <a:lnTo>
                  <a:pt x="7484202" y="358006"/>
                </a:lnTo>
                <a:cubicBezTo>
                  <a:pt x="7587277" y="386651"/>
                  <a:pt x="7729454" y="346546"/>
                  <a:pt x="7843204" y="356379"/>
                </a:cubicBezTo>
                <a:cubicBezTo>
                  <a:pt x="7899790" y="316838"/>
                  <a:pt x="7870813" y="352314"/>
                  <a:pt x="7933266" y="342455"/>
                </a:cubicBezTo>
                <a:cubicBezTo>
                  <a:pt x="7920038" y="377008"/>
                  <a:pt x="8007813" y="319880"/>
                  <a:pt x="8015880" y="357783"/>
                </a:cubicBezTo>
                <a:cubicBezTo>
                  <a:pt x="8060330" y="345803"/>
                  <a:pt x="8095105" y="316191"/>
                  <a:pt x="8157601" y="320364"/>
                </a:cubicBezTo>
                <a:cubicBezTo>
                  <a:pt x="8210568" y="338083"/>
                  <a:pt x="8293863" y="294318"/>
                  <a:pt x="8359292" y="318168"/>
                </a:cubicBezTo>
                <a:cubicBezTo>
                  <a:pt x="8383839" y="323904"/>
                  <a:pt x="8462756" y="323073"/>
                  <a:pt x="8479465" y="311602"/>
                </a:cubicBezTo>
                <a:cubicBezTo>
                  <a:pt x="8496285" y="309097"/>
                  <a:pt x="8514820" y="313128"/>
                  <a:pt x="8524333" y="300853"/>
                </a:cubicBezTo>
                <a:cubicBezTo>
                  <a:pt x="8539186" y="286078"/>
                  <a:pt x="8592950" y="308795"/>
                  <a:pt x="8587515" y="291394"/>
                </a:cubicBezTo>
                <a:cubicBezTo>
                  <a:pt x="8625777" y="306957"/>
                  <a:pt x="8662989" y="275995"/>
                  <a:pt x="8698409" y="268311"/>
                </a:cubicBezTo>
                <a:cubicBezTo>
                  <a:pt x="8728050" y="283764"/>
                  <a:pt x="8773141" y="252398"/>
                  <a:pt x="8848463" y="248404"/>
                </a:cubicBezTo>
                <a:cubicBezTo>
                  <a:pt x="8880916" y="266278"/>
                  <a:pt x="8899219" y="245470"/>
                  <a:pt x="8961088" y="269146"/>
                </a:cubicBezTo>
                <a:cubicBezTo>
                  <a:pt x="8963537" y="266700"/>
                  <a:pt x="8966611" y="264427"/>
                  <a:pt x="8970218" y="262394"/>
                </a:cubicBezTo>
                <a:cubicBezTo>
                  <a:pt x="8991191" y="250585"/>
                  <a:pt x="9025264" y="249299"/>
                  <a:pt x="9046323" y="259522"/>
                </a:cubicBezTo>
                <a:lnTo>
                  <a:pt x="9240535" y="275688"/>
                </a:lnTo>
                <a:cubicBezTo>
                  <a:pt x="9360561" y="292363"/>
                  <a:pt x="9521477" y="210974"/>
                  <a:pt x="9649170" y="208005"/>
                </a:cubicBezTo>
                <a:lnTo>
                  <a:pt x="9659053" y="200216"/>
                </a:lnTo>
                <a:lnTo>
                  <a:pt x="9670482" y="196741"/>
                </a:lnTo>
                <a:lnTo>
                  <a:pt x="9672955" y="190448"/>
                </a:lnTo>
                <a:lnTo>
                  <a:pt x="9677534" y="187624"/>
                </a:lnTo>
                <a:cubicBezTo>
                  <a:pt x="9696550" y="178522"/>
                  <a:pt x="9695446" y="196801"/>
                  <a:pt x="9745525" y="184345"/>
                </a:cubicBezTo>
                <a:cubicBezTo>
                  <a:pt x="9738484" y="219723"/>
                  <a:pt x="9822861" y="153924"/>
                  <a:pt x="9840058" y="190226"/>
                </a:cubicBezTo>
                <a:cubicBezTo>
                  <a:pt x="9851666" y="186055"/>
                  <a:pt x="9862364" y="180869"/>
                  <a:pt x="9872980" y="175392"/>
                </a:cubicBezTo>
                <a:lnTo>
                  <a:pt x="9878546" y="172539"/>
                </a:lnTo>
                <a:lnTo>
                  <a:pt x="9903161" y="167507"/>
                </a:lnTo>
                <a:lnTo>
                  <a:pt x="9907201" y="158117"/>
                </a:lnTo>
                <a:lnTo>
                  <a:pt x="9942169" y="144830"/>
                </a:lnTo>
                <a:cubicBezTo>
                  <a:pt x="9955711" y="141084"/>
                  <a:pt x="9970810" y="138494"/>
                  <a:pt x="9988283" y="137785"/>
                </a:cubicBezTo>
                <a:cubicBezTo>
                  <a:pt x="10050615" y="149295"/>
                  <a:pt x="10132970" y="97109"/>
                  <a:pt x="10210403" y="113254"/>
                </a:cubicBezTo>
                <a:cubicBezTo>
                  <a:pt x="10238745" y="116159"/>
                  <a:pt x="10325663" y="106590"/>
                  <a:pt x="10341594" y="93478"/>
                </a:cubicBezTo>
                <a:cubicBezTo>
                  <a:pt x="10359611" y="89153"/>
                  <a:pt x="10380947" y="91056"/>
                  <a:pt x="10388761" y="77955"/>
                </a:cubicBezTo>
                <a:cubicBezTo>
                  <a:pt x="10401922" y="61808"/>
                  <a:pt x="10466232" y="78134"/>
                  <a:pt x="10456422" y="61663"/>
                </a:cubicBezTo>
                <a:cubicBezTo>
                  <a:pt x="10479242" y="67175"/>
                  <a:pt x="10499225" y="61305"/>
                  <a:pt x="10518179" y="52623"/>
                </a:cubicBezTo>
                <a:lnTo>
                  <a:pt x="10538593" y="42329"/>
                </a:lnTo>
                <a:lnTo>
                  <a:pt x="10557872" y="43868"/>
                </a:lnTo>
                <a:cubicBezTo>
                  <a:pt x="10567072" y="30718"/>
                  <a:pt x="10603629" y="36961"/>
                  <a:pt x="10617552" y="27637"/>
                </a:cubicBezTo>
                <a:lnTo>
                  <a:pt x="10621911" y="22127"/>
                </a:lnTo>
                <a:lnTo>
                  <a:pt x="10637080" y="17673"/>
                </a:lnTo>
                <a:lnTo>
                  <a:pt x="10642586" y="15804"/>
                </a:lnTo>
                <a:lnTo>
                  <a:pt x="10647170" y="16926"/>
                </a:lnTo>
                <a:cubicBezTo>
                  <a:pt x="10649745" y="17313"/>
                  <a:pt x="10651360" y="17010"/>
                  <a:pt x="10651772" y="15331"/>
                </a:cubicBezTo>
                <a:lnTo>
                  <a:pt x="10651128" y="12901"/>
                </a:lnTo>
                <a:lnTo>
                  <a:pt x="10680196" y="302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8" name="Freeform: Shape 1087">
            <a:extLst>
              <a:ext uri="{FF2B5EF4-FFF2-40B4-BE49-F238E27FC236}">
                <a16:creationId xmlns:a16="http://schemas.microsoft.com/office/drawing/2014/main" id="{ED1379A7-EED6-4E55-9292-A77DAFC7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9250" y="1954735"/>
            <a:ext cx="9313500" cy="284184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0" name="Rectangle 6">
            <a:extLst>
              <a:ext uri="{FF2B5EF4-FFF2-40B4-BE49-F238E27FC236}">
                <a16:creationId xmlns:a16="http://schemas.microsoft.com/office/drawing/2014/main" id="{BF4EB5F4-8FD2-46C2-ADC4-CF041C70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3176" y="1714611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7D1E915-B215-4FFA-51C0-293A98B791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4" r="23448" b="4"/>
          <a:stretch/>
        </p:blipFill>
        <p:spPr>
          <a:xfrm>
            <a:off x="1800742" y="2239460"/>
            <a:ext cx="1811041" cy="2296542"/>
          </a:xfrm>
          <a:prstGeom prst="rect">
            <a:avLst/>
          </a:prstGeom>
        </p:spPr>
      </p:pic>
      <p:pic>
        <p:nvPicPr>
          <p:cNvPr id="1028" name="Picture 4" descr="Buddhismen (Fakta, religion og atferd) - eStudie.no">
            <a:extLst>
              <a:ext uri="{FF2B5EF4-FFF2-40B4-BE49-F238E27FC236}">
                <a16:creationId xmlns:a16="http://schemas.microsoft.com/office/drawing/2014/main" id="{1D3DB5C7-892C-CD58-0633-6CCF344299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r="21177"/>
          <a:stretch/>
        </p:blipFill>
        <p:spPr bwMode="auto">
          <a:xfrm>
            <a:off x="4049876" y="2239460"/>
            <a:ext cx="1827115" cy="22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2A77464-71AE-DAB2-AAC1-86B0130E8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77" r="22622" b="-5"/>
          <a:stretch/>
        </p:blipFill>
        <p:spPr>
          <a:xfrm>
            <a:off x="6315009" y="2239460"/>
            <a:ext cx="1827118" cy="229654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DB4AB4E-3D48-74F2-A0AE-227635FB98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53" r="34000"/>
          <a:stretch/>
        </p:blipFill>
        <p:spPr>
          <a:xfrm>
            <a:off x="8495581" y="2295345"/>
            <a:ext cx="1991536" cy="2184771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9F6A54C-C0B6-7E98-F60E-49588EA3F847}"/>
              </a:ext>
            </a:extLst>
          </p:cNvPr>
          <p:cNvSpPr txBox="1"/>
          <p:nvPr/>
        </p:nvSpPr>
        <p:spPr>
          <a:xfrm>
            <a:off x="2130560" y="4767799"/>
            <a:ext cx="105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/>
              <a:t>Jesus</a:t>
            </a:r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4A1D506-E10D-A920-F828-2113B85F5E53}"/>
              </a:ext>
            </a:extLst>
          </p:cNvPr>
          <p:cNvSpPr txBox="1"/>
          <p:nvPr/>
        </p:nvSpPr>
        <p:spPr>
          <a:xfrm>
            <a:off x="4157210" y="4775510"/>
            <a:ext cx="1612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/>
              <a:t>Buddha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79AEF0E-BF19-C094-0EE2-6F93DA5A3F83}"/>
              </a:ext>
            </a:extLst>
          </p:cNvPr>
          <p:cNvSpPr txBox="1"/>
          <p:nvPr/>
        </p:nvSpPr>
        <p:spPr>
          <a:xfrm>
            <a:off x="6361793" y="4758142"/>
            <a:ext cx="173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/>
              <a:t>Vishnu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4EE829F-72B3-796A-C764-A2115152AF24}"/>
              </a:ext>
            </a:extLst>
          </p:cNvPr>
          <p:cNvSpPr txBox="1"/>
          <p:nvPr/>
        </p:nvSpPr>
        <p:spPr>
          <a:xfrm>
            <a:off x="8220989" y="4758141"/>
            <a:ext cx="2827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/>
              <a:t>Sjaman </a:t>
            </a:r>
            <a:r>
              <a:rPr lang="nb-NO" sz="3600" err="1"/>
              <a:t>Durek</a:t>
            </a: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350284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29050CB-4C36-48DE-83DC-7CD376134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FC8014ED-480D-4F74-8CE4-82E326DFA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93774" y="-1"/>
            <a:ext cx="899821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5037" y="2466649"/>
            <a:ext cx="5375563" cy="540198"/>
          </a:xfrm>
        </p:spPr>
        <p:txBody>
          <a:bodyPr>
            <a:normAutofit fontScale="90000"/>
          </a:bodyPr>
          <a:lstStyle/>
          <a:p>
            <a:r>
              <a:rPr lang="nb-NO"/>
              <a:t>Sjaman </a:t>
            </a:r>
            <a:r>
              <a:rPr lang="nb-NO" err="1"/>
              <a:t>durek</a:t>
            </a:r>
            <a:r>
              <a:rPr lang="nb-NO"/>
              <a:t> som eksempel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1848" y="3317671"/>
            <a:ext cx="5081939" cy="2575130"/>
          </a:xfrm>
        </p:spPr>
        <p:txBody>
          <a:bodyPr>
            <a:normAutofit/>
          </a:bodyPr>
          <a:lstStyle/>
          <a:p>
            <a:br>
              <a:rPr lang="nb-NO"/>
            </a:br>
            <a:r>
              <a:rPr lang="nb-NO"/>
              <a:t>Man kan tenke seg fri fra kreft. Kreft er noe man velger å ha ved å ha negative tanker. </a:t>
            </a:r>
          </a:p>
          <a:p>
            <a:endParaRPr lang="nb-NO"/>
          </a:p>
          <a:p>
            <a:r>
              <a:rPr lang="nb-NO"/>
              <a:t>Eksempel på konspirasjonsteori</a:t>
            </a:r>
          </a:p>
        </p:txBody>
      </p:sp>
      <p:pic>
        <p:nvPicPr>
          <p:cNvPr id="1026" name="Picture 2" descr="Stoppet sjaman Dureks bok på norsk – Medium">
            <a:extLst>
              <a:ext uri="{FF2B5EF4-FFF2-40B4-BE49-F238E27FC236}">
                <a16:creationId xmlns:a16="http://schemas.microsoft.com/office/drawing/2014/main" id="{1333DF52-C829-C7DE-CC24-D44B97FE3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r="26880" b="-1"/>
          <a:stretch/>
        </p:blipFill>
        <p:spPr bwMode="auto">
          <a:xfrm>
            <a:off x="-7" y="1"/>
            <a:ext cx="4349401" cy="6857999"/>
          </a:xfrm>
          <a:custGeom>
            <a:avLst/>
            <a:gdLst/>
            <a:ahLst/>
            <a:cxnLst/>
            <a:rect l="l" t="t" r="r" b="b"/>
            <a:pathLst>
              <a:path w="4349401" h="6857999">
                <a:moveTo>
                  <a:pt x="0" y="0"/>
                </a:moveTo>
                <a:lnTo>
                  <a:pt x="3688820" y="0"/>
                </a:lnTo>
                <a:lnTo>
                  <a:pt x="3704280" y="52045"/>
                </a:lnTo>
                <a:cubicBezTo>
                  <a:pt x="3718146" y="140382"/>
                  <a:pt x="3736785" y="259803"/>
                  <a:pt x="3742526" y="321204"/>
                </a:cubicBezTo>
                <a:cubicBezTo>
                  <a:pt x="3721761" y="350534"/>
                  <a:pt x="3747947" y="379252"/>
                  <a:pt x="3747395" y="411061"/>
                </a:cubicBezTo>
                <a:cubicBezTo>
                  <a:pt x="3742087" y="428899"/>
                  <a:pt x="3752736" y="445160"/>
                  <a:pt x="3756791" y="462064"/>
                </a:cubicBezTo>
                <a:cubicBezTo>
                  <a:pt x="3758546" y="479046"/>
                  <a:pt x="3756603" y="498269"/>
                  <a:pt x="3757932" y="512953"/>
                </a:cubicBezTo>
                <a:lnTo>
                  <a:pt x="3764773" y="550171"/>
                </a:lnTo>
                <a:cubicBezTo>
                  <a:pt x="3775101" y="569747"/>
                  <a:pt x="3787758" y="589286"/>
                  <a:pt x="3806112" y="607595"/>
                </a:cubicBezTo>
                <a:cubicBezTo>
                  <a:pt x="3816077" y="614470"/>
                  <a:pt x="3821517" y="630446"/>
                  <a:pt x="3818266" y="643276"/>
                </a:cubicBezTo>
                <a:cubicBezTo>
                  <a:pt x="3817705" y="645485"/>
                  <a:pt x="3816904" y="647516"/>
                  <a:pt x="3815885" y="649302"/>
                </a:cubicBezTo>
                <a:cubicBezTo>
                  <a:pt x="3841351" y="671233"/>
                  <a:pt x="3832218" y="685287"/>
                  <a:pt x="3848844" y="695310"/>
                </a:cubicBezTo>
                <a:cubicBezTo>
                  <a:pt x="3860182" y="730939"/>
                  <a:pt x="3849609" y="760154"/>
                  <a:pt x="3864272" y="769541"/>
                </a:cubicBezTo>
                <a:cubicBezTo>
                  <a:pt x="3868883" y="796694"/>
                  <a:pt x="3871183" y="830049"/>
                  <a:pt x="3876507" y="858230"/>
                </a:cubicBezTo>
                <a:cubicBezTo>
                  <a:pt x="3880768" y="876888"/>
                  <a:pt x="3887025" y="909715"/>
                  <a:pt x="3896219" y="938630"/>
                </a:cubicBezTo>
                <a:cubicBezTo>
                  <a:pt x="3922436" y="962147"/>
                  <a:pt x="3911400" y="1012255"/>
                  <a:pt x="3931670" y="1031724"/>
                </a:cubicBezTo>
                <a:lnTo>
                  <a:pt x="3959332" y="1140614"/>
                </a:lnTo>
                <a:cubicBezTo>
                  <a:pt x="3964809" y="1171941"/>
                  <a:pt x="3980784" y="1148999"/>
                  <a:pt x="3967408" y="1185708"/>
                </a:cubicBezTo>
                <a:cubicBezTo>
                  <a:pt x="3994034" y="1235200"/>
                  <a:pt x="3970099" y="1243943"/>
                  <a:pt x="4006052" y="1283419"/>
                </a:cubicBezTo>
                <a:lnTo>
                  <a:pt x="4047792" y="1385848"/>
                </a:lnTo>
                <a:lnTo>
                  <a:pt x="4047018" y="1388680"/>
                </a:lnTo>
                <a:lnTo>
                  <a:pt x="4041568" y="1399860"/>
                </a:lnTo>
                <a:lnTo>
                  <a:pt x="4041603" y="1399920"/>
                </a:lnTo>
                <a:lnTo>
                  <a:pt x="4041873" y="1404323"/>
                </a:lnTo>
                <a:lnTo>
                  <a:pt x="4053428" y="1419276"/>
                </a:lnTo>
                <a:lnTo>
                  <a:pt x="4058270" y="1427736"/>
                </a:lnTo>
                <a:lnTo>
                  <a:pt x="4061965" y="1428611"/>
                </a:lnTo>
                <a:cubicBezTo>
                  <a:pt x="4064662" y="1430400"/>
                  <a:pt x="4066864" y="1434044"/>
                  <a:pt x="4067930" y="1441867"/>
                </a:cubicBezTo>
                <a:lnTo>
                  <a:pt x="4067739" y="1443962"/>
                </a:lnTo>
                <a:lnTo>
                  <a:pt x="4074388" y="1451116"/>
                </a:lnTo>
                <a:lnTo>
                  <a:pt x="4079147" y="1462795"/>
                </a:lnTo>
                <a:cubicBezTo>
                  <a:pt x="4084906" y="1495109"/>
                  <a:pt x="4092015" y="1501364"/>
                  <a:pt x="4106408" y="1545523"/>
                </a:cubicBezTo>
                <a:cubicBezTo>
                  <a:pt x="4118023" y="1591323"/>
                  <a:pt x="4125783" y="1594076"/>
                  <a:pt x="4139440" y="1632590"/>
                </a:cubicBezTo>
                <a:lnTo>
                  <a:pt x="4152950" y="1669109"/>
                </a:lnTo>
                <a:lnTo>
                  <a:pt x="4160014" y="1721882"/>
                </a:lnTo>
                <a:cubicBezTo>
                  <a:pt x="4172415" y="1776452"/>
                  <a:pt x="4174270" y="1818495"/>
                  <a:pt x="4181398" y="1866802"/>
                </a:cubicBezTo>
                <a:lnTo>
                  <a:pt x="4178512" y="1947854"/>
                </a:lnTo>
                <a:lnTo>
                  <a:pt x="4183358" y="2015247"/>
                </a:lnTo>
                <a:lnTo>
                  <a:pt x="4185482" y="2021436"/>
                </a:lnTo>
                <a:cubicBezTo>
                  <a:pt x="4186595" y="2025767"/>
                  <a:pt x="4186886" y="2028733"/>
                  <a:pt x="4186591" y="2030876"/>
                </a:cubicBezTo>
                <a:lnTo>
                  <a:pt x="4186319" y="2031166"/>
                </a:lnTo>
                <a:lnTo>
                  <a:pt x="4187943" y="2039896"/>
                </a:lnTo>
                <a:cubicBezTo>
                  <a:pt x="4191367" y="2054498"/>
                  <a:pt x="4176884" y="2096778"/>
                  <a:pt x="4181203" y="2110083"/>
                </a:cubicBezTo>
                <a:cubicBezTo>
                  <a:pt x="4178750" y="2133843"/>
                  <a:pt x="4177831" y="2165517"/>
                  <a:pt x="4173224" y="2182450"/>
                </a:cubicBezTo>
                <a:lnTo>
                  <a:pt x="4172025" y="2183480"/>
                </a:lnTo>
                <a:lnTo>
                  <a:pt x="4193021" y="2255135"/>
                </a:lnTo>
                <a:lnTo>
                  <a:pt x="4196804" y="2268689"/>
                </a:lnTo>
                <a:lnTo>
                  <a:pt x="4201259" y="2271870"/>
                </a:lnTo>
                <a:cubicBezTo>
                  <a:pt x="4204189" y="2275668"/>
                  <a:pt x="4205968" y="2281573"/>
                  <a:pt x="4205126" y="2292208"/>
                </a:cubicBezTo>
                <a:lnTo>
                  <a:pt x="4215294" y="2349520"/>
                </a:lnTo>
                <a:lnTo>
                  <a:pt x="4215791" y="2367552"/>
                </a:lnTo>
                <a:lnTo>
                  <a:pt x="4214799" y="2371830"/>
                </a:lnTo>
                <a:lnTo>
                  <a:pt x="4213865" y="2372363"/>
                </a:lnTo>
                <a:lnTo>
                  <a:pt x="4216131" y="2382125"/>
                </a:lnTo>
                <a:lnTo>
                  <a:pt x="4214982" y="2410460"/>
                </a:lnTo>
                <a:cubicBezTo>
                  <a:pt x="4224078" y="2473322"/>
                  <a:pt x="4244173" y="2468572"/>
                  <a:pt x="4239517" y="2499239"/>
                </a:cubicBezTo>
                <a:cubicBezTo>
                  <a:pt x="4205434" y="2533517"/>
                  <a:pt x="4251048" y="2589420"/>
                  <a:pt x="4262763" y="2651350"/>
                </a:cubicBezTo>
                <a:cubicBezTo>
                  <a:pt x="4270625" y="2697246"/>
                  <a:pt x="4282352" y="2713550"/>
                  <a:pt x="4286692" y="2774613"/>
                </a:cubicBezTo>
                <a:cubicBezTo>
                  <a:pt x="4305023" y="2804620"/>
                  <a:pt x="4309258" y="2837920"/>
                  <a:pt x="4311656" y="2872659"/>
                </a:cubicBezTo>
                <a:lnTo>
                  <a:pt x="4312374" y="2882791"/>
                </a:lnTo>
                <a:lnTo>
                  <a:pt x="4310361" y="2899990"/>
                </a:lnTo>
                <a:cubicBezTo>
                  <a:pt x="4310238" y="2911210"/>
                  <a:pt x="4311447" y="2920601"/>
                  <a:pt x="4313585" y="2929669"/>
                </a:cubicBezTo>
                <a:lnTo>
                  <a:pt x="4320045" y="2950033"/>
                </a:lnTo>
                <a:lnTo>
                  <a:pt x="4325609" y="2979344"/>
                </a:lnTo>
                <a:cubicBezTo>
                  <a:pt x="4298844" y="3025744"/>
                  <a:pt x="4324218" y="3042823"/>
                  <a:pt x="4327343" y="3070243"/>
                </a:cubicBezTo>
                <a:cubicBezTo>
                  <a:pt x="4330469" y="3097663"/>
                  <a:pt x="4341735" y="3130905"/>
                  <a:pt x="4344359" y="3143863"/>
                </a:cubicBezTo>
                <a:lnTo>
                  <a:pt x="4343081" y="3147992"/>
                </a:lnTo>
                <a:lnTo>
                  <a:pt x="4343649" y="3163436"/>
                </a:lnTo>
                <a:lnTo>
                  <a:pt x="4336706" y="3169146"/>
                </a:lnTo>
                <a:lnTo>
                  <a:pt x="4332471" y="3193363"/>
                </a:lnTo>
                <a:cubicBezTo>
                  <a:pt x="4331983" y="3202222"/>
                  <a:pt x="4332742" y="3224389"/>
                  <a:pt x="4335501" y="3234290"/>
                </a:cubicBezTo>
                <a:lnTo>
                  <a:pt x="4348550" y="3388367"/>
                </a:lnTo>
                <a:lnTo>
                  <a:pt x="4349401" y="3490816"/>
                </a:lnTo>
                <a:lnTo>
                  <a:pt x="4337742" y="3611974"/>
                </a:lnTo>
                <a:cubicBezTo>
                  <a:pt x="4326909" y="3606362"/>
                  <a:pt x="4338606" y="3636737"/>
                  <a:pt x="4328385" y="3641589"/>
                </a:cubicBezTo>
                <a:cubicBezTo>
                  <a:pt x="4320043" y="3644222"/>
                  <a:pt x="4316148" y="3673368"/>
                  <a:pt x="4313664" y="3681256"/>
                </a:cubicBezTo>
                <a:lnTo>
                  <a:pt x="4296687" y="3774348"/>
                </a:lnTo>
                <a:cubicBezTo>
                  <a:pt x="4296534" y="3782239"/>
                  <a:pt x="4289624" y="3798580"/>
                  <a:pt x="4287437" y="3804472"/>
                </a:cubicBezTo>
                <a:lnTo>
                  <a:pt x="4284951" y="3841972"/>
                </a:lnTo>
                <a:lnTo>
                  <a:pt x="4278945" y="3856029"/>
                </a:lnTo>
                <a:lnTo>
                  <a:pt x="4276117" y="3866864"/>
                </a:lnTo>
                <a:lnTo>
                  <a:pt x="4274370" y="3869196"/>
                </a:lnTo>
                <a:cubicBezTo>
                  <a:pt x="4271010" y="3873635"/>
                  <a:pt x="4267842" y="3878136"/>
                  <a:pt x="4265346" y="3883121"/>
                </a:cubicBezTo>
                <a:cubicBezTo>
                  <a:pt x="4289144" y="3893478"/>
                  <a:pt x="4248036" y="3927221"/>
                  <a:pt x="4270810" y="3926496"/>
                </a:cubicBezTo>
                <a:cubicBezTo>
                  <a:pt x="4261234" y="3955683"/>
                  <a:pt x="4285422" y="3947337"/>
                  <a:pt x="4257187" y="3968636"/>
                </a:cubicBezTo>
                <a:cubicBezTo>
                  <a:pt x="4257506" y="4026466"/>
                  <a:pt x="4268322" y="4042513"/>
                  <a:pt x="4237216" y="4101454"/>
                </a:cubicBezTo>
                <a:cubicBezTo>
                  <a:pt x="4223378" y="4127615"/>
                  <a:pt x="4214110" y="4145187"/>
                  <a:pt x="4214127" y="4162005"/>
                </a:cubicBezTo>
                <a:cubicBezTo>
                  <a:pt x="4210384" y="4178403"/>
                  <a:pt x="4208037" y="4187598"/>
                  <a:pt x="4206631" y="4192487"/>
                </a:cubicBezTo>
                <a:lnTo>
                  <a:pt x="4206007" y="4194047"/>
                </a:lnTo>
                <a:lnTo>
                  <a:pt x="4205832" y="4193322"/>
                </a:lnTo>
                <a:cubicBezTo>
                  <a:pt x="4205298" y="4194071"/>
                  <a:pt x="4204794" y="4196306"/>
                  <a:pt x="4204777" y="4197133"/>
                </a:cubicBezTo>
                <a:lnTo>
                  <a:pt x="4206007" y="4194047"/>
                </a:lnTo>
                <a:lnTo>
                  <a:pt x="4207068" y="4198434"/>
                </a:lnTo>
                <a:cubicBezTo>
                  <a:pt x="4221120" y="4238244"/>
                  <a:pt x="4200613" y="4346551"/>
                  <a:pt x="4198835" y="4353486"/>
                </a:cubicBezTo>
                <a:cubicBezTo>
                  <a:pt x="4187932" y="4398509"/>
                  <a:pt x="4180704" y="4437963"/>
                  <a:pt x="4183366" y="4464453"/>
                </a:cubicBezTo>
                <a:cubicBezTo>
                  <a:pt x="4186169" y="4468519"/>
                  <a:pt x="4190853" y="4489092"/>
                  <a:pt x="4192165" y="4493829"/>
                </a:cubicBezTo>
                <a:lnTo>
                  <a:pt x="4194359" y="4507867"/>
                </a:lnTo>
                <a:lnTo>
                  <a:pt x="4193244" y="4509309"/>
                </a:lnTo>
                <a:cubicBezTo>
                  <a:pt x="4190441" y="4516282"/>
                  <a:pt x="4190442" y="4521041"/>
                  <a:pt x="4191682" y="4524809"/>
                </a:cubicBezTo>
                <a:lnTo>
                  <a:pt x="4194107" y="4528754"/>
                </a:lnTo>
                <a:lnTo>
                  <a:pt x="4193902" y="4539562"/>
                </a:lnTo>
                <a:lnTo>
                  <a:pt x="4195836" y="4561320"/>
                </a:lnTo>
                <a:lnTo>
                  <a:pt x="4193511" y="4597087"/>
                </a:lnTo>
                <a:lnTo>
                  <a:pt x="4192464" y="4597322"/>
                </a:lnTo>
                <a:cubicBezTo>
                  <a:pt x="4190105" y="4598584"/>
                  <a:pt x="4188342" y="4600894"/>
                  <a:pt x="4187779" y="4605471"/>
                </a:cubicBezTo>
                <a:cubicBezTo>
                  <a:pt x="4173403" y="4595404"/>
                  <a:pt x="4181591" y="4607134"/>
                  <a:pt x="4181199" y="4621522"/>
                </a:cubicBezTo>
                <a:cubicBezTo>
                  <a:pt x="4175323" y="4635516"/>
                  <a:pt x="4157418" y="4677011"/>
                  <a:pt x="4152523" y="4689437"/>
                </a:cubicBezTo>
                <a:lnTo>
                  <a:pt x="4151828" y="4696076"/>
                </a:lnTo>
                <a:cubicBezTo>
                  <a:pt x="4151745" y="4696106"/>
                  <a:pt x="4151662" y="4696138"/>
                  <a:pt x="4151580" y="4696168"/>
                </a:cubicBezTo>
                <a:cubicBezTo>
                  <a:pt x="4150928" y="4697525"/>
                  <a:pt x="4150511" y="4699676"/>
                  <a:pt x="4150379" y="4703091"/>
                </a:cubicBezTo>
                <a:lnTo>
                  <a:pt x="4150561" y="4708182"/>
                </a:lnTo>
                <a:lnTo>
                  <a:pt x="4149212" y="4721061"/>
                </a:lnTo>
                <a:lnTo>
                  <a:pt x="4147189" y="4725229"/>
                </a:lnTo>
                <a:lnTo>
                  <a:pt x="4144140" y="4726497"/>
                </a:lnTo>
                <a:lnTo>
                  <a:pt x="4144335" y="4727727"/>
                </a:lnTo>
                <a:cubicBezTo>
                  <a:pt x="4148379" y="4737316"/>
                  <a:pt x="4155345" y="4740849"/>
                  <a:pt x="4133884" y="4750428"/>
                </a:cubicBezTo>
                <a:cubicBezTo>
                  <a:pt x="4139759" y="4772065"/>
                  <a:pt x="4127012" y="4774929"/>
                  <a:pt x="4119368" y="4802983"/>
                </a:cubicBezTo>
                <a:cubicBezTo>
                  <a:pt x="4125790" y="4815667"/>
                  <a:pt x="4121891" y="4824961"/>
                  <a:pt x="4114665" y="4833705"/>
                </a:cubicBezTo>
                <a:cubicBezTo>
                  <a:pt x="4115078" y="4861794"/>
                  <a:pt x="4103544" y="4886222"/>
                  <a:pt x="4097837" y="4917177"/>
                </a:cubicBezTo>
                <a:cubicBezTo>
                  <a:pt x="4085608" y="4955026"/>
                  <a:pt x="4083964" y="4967353"/>
                  <a:pt x="4077943" y="5000441"/>
                </a:cubicBezTo>
                <a:lnTo>
                  <a:pt x="4051108" y="5056712"/>
                </a:lnTo>
                <a:lnTo>
                  <a:pt x="4052241" y="5061510"/>
                </a:lnTo>
                <a:cubicBezTo>
                  <a:pt x="4052756" y="5064826"/>
                  <a:pt x="4052756" y="5067042"/>
                  <a:pt x="4052377" y="5068590"/>
                </a:cubicBezTo>
                <a:lnTo>
                  <a:pt x="4052154" y="5068772"/>
                </a:lnTo>
                <a:lnTo>
                  <a:pt x="4052728" y="5075389"/>
                </a:lnTo>
                <a:cubicBezTo>
                  <a:pt x="4054217" y="5086532"/>
                  <a:pt x="4042410" y="5103794"/>
                  <a:pt x="4044663" y="5114086"/>
                </a:cubicBezTo>
                <a:cubicBezTo>
                  <a:pt x="4041090" y="5131315"/>
                  <a:pt x="4046299" y="5150972"/>
                  <a:pt x="4041617" y="5162930"/>
                </a:cubicBezTo>
                <a:lnTo>
                  <a:pt x="4031600" y="5219213"/>
                </a:lnTo>
                <a:lnTo>
                  <a:pt x="4045696" y="5247815"/>
                </a:lnTo>
                <a:cubicBezTo>
                  <a:pt x="4047608" y="5250943"/>
                  <a:pt x="4048503" y="5255494"/>
                  <a:pt x="4047094" y="5263235"/>
                </a:cubicBezTo>
                <a:lnTo>
                  <a:pt x="4046285" y="5265043"/>
                </a:lnTo>
                <a:cubicBezTo>
                  <a:pt x="4048338" y="5269171"/>
                  <a:pt x="4049278" y="5300874"/>
                  <a:pt x="4051171" y="5326642"/>
                </a:cubicBezTo>
                <a:cubicBezTo>
                  <a:pt x="4053117" y="5367504"/>
                  <a:pt x="4059746" y="5372422"/>
                  <a:pt x="4057636" y="5419652"/>
                </a:cubicBezTo>
                <a:cubicBezTo>
                  <a:pt x="4058658" y="5466130"/>
                  <a:pt x="4063653" y="5474206"/>
                  <a:pt x="4059834" y="5506812"/>
                </a:cubicBezTo>
                <a:lnTo>
                  <a:pt x="4077978" y="5699914"/>
                </a:lnTo>
                <a:cubicBezTo>
                  <a:pt x="4100976" y="5748259"/>
                  <a:pt x="4075556" y="5749577"/>
                  <a:pt x="4086740" y="5804758"/>
                </a:cubicBezTo>
                <a:cubicBezTo>
                  <a:pt x="4063349" y="5835935"/>
                  <a:pt x="4085253" y="5818692"/>
                  <a:pt x="4081449" y="5850270"/>
                </a:cubicBezTo>
                <a:lnTo>
                  <a:pt x="4076479" y="5962574"/>
                </a:lnTo>
                <a:cubicBezTo>
                  <a:pt x="4090250" y="5987165"/>
                  <a:pt x="4065229" y="6031848"/>
                  <a:pt x="4083520" y="6062061"/>
                </a:cubicBezTo>
                <a:lnTo>
                  <a:pt x="4082254" y="6100099"/>
                </a:lnTo>
                <a:lnTo>
                  <a:pt x="4081912" y="6101839"/>
                </a:lnTo>
                <a:cubicBezTo>
                  <a:pt x="4079116" y="6119633"/>
                  <a:pt x="4077472" y="6135866"/>
                  <a:pt x="4072023" y="6158496"/>
                </a:cubicBezTo>
                <a:cubicBezTo>
                  <a:pt x="4058334" y="6220011"/>
                  <a:pt x="4078113" y="6289639"/>
                  <a:pt x="4033327" y="6307364"/>
                </a:cubicBezTo>
                <a:cubicBezTo>
                  <a:pt x="4016957" y="6333618"/>
                  <a:pt x="4037262" y="6337347"/>
                  <a:pt x="4020803" y="6398664"/>
                </a:cubicBezTo>
                <a:cubicBezTo>
                  <a:pt x="4009317" y="6420453"/>
                  <a:pt x="4006705" y="6428583"/>
                  <a:pt x="3996472" y="6454432"/>
                </a:cubicBezTo>
                <a:lnTo>
                  <a:pt x="3983185" y="6511089"/>
                </a:lnTo>
                <a:cubicBezTo>
                  <a:pt x="3978216" y="6520505"/>
                  <a:pt x="3977518" y="6526636"/>
                  <a:pt x="3978706" y="6531299"/>
                </a:cubicBezTo>
                <a:lnTo>
                  <a:pt x="3981537" y="6536009"/>
                </a:lnTo>
                <a:lnTo>
                  <a:pt x="3979660" y="6549963"/>
                </a:lnTo>
                <a:lnTo>
                  <a:pt x="3970645" y="6624132"/>
                </a:lnTo>
                <a:lnTo>
                  <a:pt x="3969138" y="6624594"/>
                </a:lnTo>
                <a:cubicBezTo>
                  <a:pt x="3958232" y="6638272"/>
                  <a:pt x="3944891" y="6666953"/>
                  <a:pt x="3933267" y="6687758"/>
                </a:cubicBezTo>
                <a:cubicBezTo>
                  <a:pt x="3931978" y="6701699"/>
                  <a:pt x="3902013" y="6734651"/>
                  <a:pt x="3899392" y="6749422"/>
                </a:cubicBezTo>
                <a:lnTo>
                  <a:pt x="3897437" y="6758082"/>
                </a:lnTo>
                <a:lnTo>
                  <a:pt x="3897073" y="6758239"/>
                </a:lnTo>
                <a:cubicBezTo>
                  <a:pt x="3895957" y="6760085"/>
                  <a:pt x="3895054" y="6762923"/>
                  <a:pt x="3894366" y="6767343"/>
                </a:cubicBezTo>
                <a:lnTo>
                  <a:pt x="3893871" y="6773874"/>
                </a:lnTo>
                <a:lnTo>
                  <a:pt x="3871726" y="6837636"/>
                </a:lnTo>
                <a:lnTo>
                  <a:pt x="3862090" y="6857999"/>
                </a:lnTo>
                <a:lnTo>
                  <a:pt x="278016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81B32915-022C-4BC9-8876-B762C24C6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2728" y="1985213"/>
            <a:ext cx="2302519" cy="288757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32758-3D72-6617-9966-22D35FF03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" r="2874" b="6"/>
          <a:stretch/>
        </p:blipFill>
        <p:spPr>
          <a:xfrm>
            <a:off x="3362728" y="1948155"/>
            <a:ext cx="2302519" cy="297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448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Fargede lysbildeeffekter">
            <a:extLst>
              <a:ext uri="{FF2B5EF4-FFF2-40B4-BE49-F238E27FC236}">
                <a16:creationId xmlns:a16="http://schemas.microsoft.com/office/drawing/2014/main" id="{753EB419-A5CD-0AC3-63CE-8A8CB2A7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4" b="7866"/>
          <a:stretch/>
        </p:blipFill>
        <p:spPr>
          <a:xfrm>
            <a:off x="-1" y="1"/>
            <a:ext cx="12191979" cy="6857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87" y="441603"/>
            <a:ext cx="11393204" cy="1384378"/>
          </a:xfrm>
        </p:spPr>
        <p:txBody>
          <a:bodyPr>
            <a:normAutofit fontScale="90000"/>
          </a:bodyPr>
          <a:lstStyle/>
          <a:p>
            <a:pPr algn="l"/>
            <a:r>
              <a:rPr lang="nb-NO" b="1">
                <a:solidFill>
                  <a:schemeClr val="bg1">
                    <a:lumMod val="95000"/>
                  </a:schemeClr>
                </a:solidFill>
              </a:rPr>
              <a:t>Oppgave: </a:t>
            </a:r>
            <a:br>
              <a:rPr lang="nb-NO">
                <a:solidFill>
                  <a:schemeClr val="bg1">
                    <a:lumMod val="95000"/>
                  </a:schemeClr>
                </a:solidFill>
              </a:rPr>
            </a:br>
            <a:r>
              <a:rPr lang="nb-NO">
                <a:solidFill>
                  <a:schemeClr val="bg1">
                    <a:lumMod val="95000"/>
                  </a:schemeClr>
                </a:solidFill>
              </a:rPr>
              <a:t>Forklar disse begrepene med </a:t>
            </a:r>
            <a:r>
              <a:rPr lang="nb-NO" u="sng">
                <a:solidFill>
                  <a:schemeClr val="bg1">
                    <a:lumMod val="95000"/>
                  </a:schemeClr>
                </a:solidFill>
              </a:rPr>
              <a:t>en setning</a:t>
            </a:r>
            <a:r>
              <a:rPr lang="nb-NO">
                <a:solidFill>
                  <a:schemeClr val="bg1">
                    <a:lumMod val="95000"/>
                  </a:schemeClr>
                </a:solidFill>
              </a:rPr>
              <a:t> og </a:t>
            </a:r>
            <a:r>
              <a:rPr lang="nb-NO" u="sng">
                <a:solidFill>
                  <a:schemeClr val="bg1">
                    <a:lumMod val="95000"/>
                  </a:schemeClr>
                </a:solidFill>
              </a:rPr>
              <a:t>et eksempel</a:t>
            </a:r>
            <a:r>
              <a:rPr lang="nb-NO">
                <a:solidFill>
                  <a:schemeClr val="bg1">
                    <a:lumMod val="95000"/>
                  </a:schemeClr>
                </a:solidFill>
              </a:rPr>
              <a:t>. Bruk læreboka eller google.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886" y="2036673"/>
            <a:ext cx="5075533" cy="4711198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Spiritualitet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Konspirasjonsteori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New Age </a:t>
            </a:r>
            <a:r>
              <a:rPr lang="nb-NO" sz="1800">
                <a:solidFill>
                  <a:srgbClr val="FFFFFF"/>
                </a:solidFill>
              </a:rPr>
              <a:t>(S.224, 228, 229, 230)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Energi/kraft </a:t>
            </a:r>
            <a:r>
              <a:rPr lang="nb-NO" sz="1800">
                <a:solidFill>
                  <a:srgbClr val="FFFFFF"/>
                </a:solidFill>
              </a:rPr>
              <a:t>(S.231)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Alternativ medisin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Nye religioner (nyreligiøse bevegelser)</a:t>
            </a:r>
            <a:r>
              <a:rPr lang="nb-NO" sz="1800">
                <a:solidFill>
                  <a:srgbClr val="FFFFFF"/>
                </a:solidFill>
              </a:rPr>
              <a:t>(s.230)</a:t>
            </a:r>
            <a:br>
              <a:rPr lang="nb-NO" sz="2800">
                <a:solidFill>
                  <a:srgbClr val="FFFFFF"/>
                </a:solidFill>
              </a:rPr>
            </a:br>
            <a:r>
              <a:rPr lang="nb-NO">
                <a:solidFill>
                  <a:srgbClr val="FFFFFF"/>
                </a:solidFill>
              </a:rPr>
              <a:t>- Kult</a:t>
            </a:r>
            <a:br>
              <a:rPr lang="nb-NO">
                <a:solidFill>
                  <a:srgbClr val="FFFFFF"/>
                </a:solidFill>
              </a:rPr>
            </a:br>
            <a:r>
              <a:rPr lang="nb-NO">
                <a:solidFill>
                  <a:srgbClr val="FFFFFF"/>
                </a:solidFill>
              </a:rPr>
              <a:t>- Sekt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Åndelighet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D4584D0F-EC27-D86A-9E5A-097BE828F0AD}"/>
              </a:ext>
            </a:extLst>
          </p:cNvPr>
          <p:cNvSpPr txBox="1">
            <a:spLocks/>
          </p:cNvSpPr>
          <p:nvPr/>
        </p:nvSpPr>
        <p:spPr>
          <a:xfrm>
            <a:off x="6356841" y="1920598"/>
            <a:ext cx="4604476" cy="471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000" i="0" kern="1200" spc="16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Holisme </a:t>
            </a:r>
            <a:r>
              <a:rPr lang="nb-NO" sz="1800">
                <a:solidFill>
                  <a:srgbClr val="FFFFFF"/>
                </a:solidFill>
              </a:rPr>
              <a:t>(s.230)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Okkultisme </a:t>
            </a:r>
            <a:r>
              <a:rPr lang="nb-NO" sz="1800">
                <a:solidFill>
                  <a:srgbClr val="FFFFFF"/>
                </a:solidFill>
              </a:rPr>
              <a:t>(s.224, 225, 226)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rgbClr val="FFFFFF"/>
                </a:solidFill>
              </a:rPr>
              <a:t>Esoterisme</a:t>
            </a:r>
            <a:r>
              <a:rPr lang="nb-NO" sz="2800">
                <a:solidFill>
                  <a:srgbClr val="FFFFFF"/>
                </a:solidFill>
              </a:rPr>
              <a:t> </a:t>
            </a:r>
            <a:r>
              <a:rPr lang="nb-NO" sz="1800">
                <a:solidFill>
                  <a:srgbClr val="FFFFFF"/>
                </a:solidFill>
              </a:rPr>
              <a:t>(s.224)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Nypaganisme </a:t>
            </a:r>
            <a:r>
              <a:rPr lang="nb-NO" sz="1800">
                <a:solidFill>
                  <a:srgbClr val="FFFFFF"/>
                </a:solidFill>
              </a:rPr>
              <a:t>(s.240)</a:t>
            </a:r>
            <a:br>
              <a:rPr lang="nb-NO" sz="2800">
                <a:solidFill>
                  <a:srgbClr val="FFFFFF"/>
                </a:solidFill>
              </a:rPr>
            </a:br>
            <a:r>
              <a:rPr lang="nb-NO" sz="2800">
                <a:solidFill>
                  <a:srgbClr val="FFFFFF"/>
                </a:solidFill>
              </a:rPr>
              <a:t>- </a:t>
            </a:r>
            <a:r>
              <a:rPr lang="nb-NO">
                <a:solidFill>
                  <a:srgbClr val="FFFFFF"/>
                </a:solidFill>
              </a:rPr>
              <a:t>Wicca f.eks. </a:t>
            </a:r>
            <a:r>
              <a:rPr lang="nb-NO" sz="1600">
                <a:solidFill>
                  <a:srgbClr val="FFFFFF"/>
                </a:solidFill>
              </a:rPr>
              <a:t>(S.228),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Magi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Antroposofi </a:t>
            </a:r>
            <a:r>
              <a:rPr lang="nb-NO" sz="1800">
                <a:solidFill>
                  <a:srgbClr val="FFFFFF"/>
                </a:solidFill>
              </a:rPr>
              <a:t>(s.227)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FFFFFF"/>
                </a:solidFill>
              </a:rPr>
              <a:t>Astrologi </a:t>
            </a:r>
          </a:p>
        </p:txBody>
      </p:sp>
    </p:spTree>
    <p:extLst>
      <p:ext uri="{BB962C8B-B14F-4D97-AF65-F5344CB8AC3E}">
        <p14:creationId xmlns:p14="http://schemas.microsoft.com/office/powerpoint/2010/main" val="18986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6087" y="5609761"/>
            <a:ext cx="6559825" cy="558494"/>
          </a:xfrm>
        </p:spPr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rystal Therapy in Mumbai using Healing Stones and Crystals">
            <a:extLst>
              <a:ext uri="{FF2B5EF4-FFF2-40B4-BE49-F238E27FC236}">
                <a16:creationId xmlns:a16="http://schemas.microsoft.com/office/drawing/2014/main" id="{C61831D2-0223-6FA6-16D3-9C7F1112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989"/>
            <a:ext cx="4284913" cy="31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tone meaning | Crystal healing chart, Crystals healing properties, Crystal healing  stones">
            <a:extLst>
              <a:ext uri="{FF2B5EF4-FFF2-40B4-BE49-F238E27FC236}">
                <a16:creationId xmlns:a16="http://schemas.microsoft.com/office/drawing/2014/main" id="{E32AAD9E-40FD-B60B-E2BB-53EA8C49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381" y="-64913"/>
            <a:ext cx="3638994" cy="44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71608BD-F64D-659C-1809-37E88D373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977805" y="4370371"/>
            <a:ext cx="4219129" cy="252293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2C92F6A-2FD1-97DE-EAC2-B4ADBF4D7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016" y="4370371"/>
            <a:ext cx="4401766" cy="27881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C9B31A7-9421-3B4C-6FA9-4396C1A4B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620" y="2743723"/>
            <a:ext cx="4301644" cy="427955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DEA02DB-78CC-36E9-FEE1-F8AD6064E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620" y="-325732"/>
            <a:ext cx="4976513" cy="323473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6521A8B-8D4F-0E73-EF6D-30B3C057CF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492"/>
          <a:stretch/>
        </p:blipFill>
        <p:spPr>
          <a:xfrm>
            <a:off x="-91726" y="2634972"/>
            <a:ext cx="4376107" cy="17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4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C196F-5782-796F-C0EC-9EABB7FFE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Oppsummering av viktigste punkter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A6EC48-6A26-408C-43F2-4898C7A8D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11" y="1825625"/>
            <a:ext cx="10586939" cy="4428753"/>
          </a:xfrm>
        </p:spPr>
        <p:txBody>
          <a:bodyPr>
            <a:normAutofit lnSpcReduction="10000"/>
          </a:bodyPr>
          <a:lstStyle/>
          <a:p>
            <a:r>
              <a:rPr lang="nb-NO"/>
              <a:t>Nyreligiøsitet viser til mange ulike «nye» former for religion. </a:t>
            </a:r>
          </a:p>
          <a:p>
            <a:r>
              <a:rPr lang="nb-NO"/>
              <a:t>Stor grad av variasjon</a:t>
            </a:r>
          </a:p>
          <a:p>
            <a:r>
              <a:rPr lang="nb-NO"/>
              <a:t>Fokus på individuell selvutvikling</a:t>
            </a:r>
          </a:p>
          <a:p>
            <a:r>
              <a:rPr lang="nb-NO"/>
              <a:t>Nye + gamle religiøse elementer = nyreligiøsitet</a:t>
            </a:r>
          </a:p>
          <a:p>
            <a:r>
              <a:rPr lang="nb-NO"/>
              <a:t>Skeptiske til vitenskap og tradisjonell religion</a:t>
            </a:r>
          </a:p>
          <a:p>
            <a:r>
              <a:rPr lang="nb-NO"/>
              <a:t>Lite fokus på Gud/guder -&gt; mer fokus på energier, kraft og alternative syn på hvordan ting henger sammen</a:t>
            </a:r>
          </a:p>
          <a:p>
            <a:r>
              <a:rPr lang="nb-NO"/>
              <a:t>Kaller seg ofte «spirituelle»/«alternative» </a:t>
            </a:r>
          </a:p>
          <a:p>
            <a:r>
              <a:rPr lang="nb-NO"/>
              <a:t>Det finnes noen nyreligiøse organiserte grupper. Disse kaller vi «nye religioner/nyreligiøse bevegelser». Mange omtaler dem som «kulter» og «sekter». Skiller seg fra verdensreligioner.</a:t>
            </a:r>
          </a:p>
          <a:p>
            <a:r>
              <a:rPr lang="nb-NO"/>
              <a:t>Nyreligiøsitet er populært! Vi bør behandle religionsformen med respekt. </a:t>
            </a:r>
          </a:p>
        </p:txBody>
      </p:sp>
    </p:spTree>
    <p:extLst>
      <p:ext uri="{BB962C8B-B14F-4D97-AF65-F5344CB8AC3E}">
        <p14:creationId xmlns:p14="http://schemas.microsoft.com/office/powerpoint/2010/main" val="235893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059A7E-DEFA-1BD6-066D-152A7B57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99" y="297870"/>
            <a:ext cx="6492921" cy="1216024"/>
          </a:xfrm>
        </p:spPr>
        <p:txBody>
          <a:bodyPr/>
          <a:lstStyle/>
          <a:p>
            <a:r>
              <a:rPr lang="nb-NO"/>
              <a:t>Nyreligiøsitet - 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D7DF5E-CF5B-2DE9-DC76-1AD64E132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92" y="1606232"/>
            <a:ext cx="6591532" cy="50323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b-NO"/>
              <a:t>Kaller seg </a:t>
            </a:r>
            <a:r>
              <a:rPr lang="nb-NO" b="1"/>
              <a:t>ikke religiøse, men spirituelle</a:t>
            </a:r>
          </a:p>
          <a:p>
            <a:pPr>
              <a:buFontTx/>
              <a:buChar char="-"/>
            </a:pPr>
            <a:r>
              <a:rPr lang="nb-NO" b="1"/>
              <a:t>Passer ikke inn i verdensreligionene</a:t>
            </a:r>
            <a:r>
              <a:rPr lang="nb-NO"/>
              <a:t>, men henter gjerne inspirasjon der ifra og </a:t>
            </a:r>
            <a:r>
              <a:rPr lang="nb-NO" b="1">
                <a:solidFill>
                  <a:schemeClr val="accent4">
                    <a:lumMod val="75000"/>
                  </a:schemeClr>
                </a:solidFill>
              </a:rPr>
              <a:t>blander</a:t>
            </a:r>
            <a:r>
              <a:rPr lang="nb-NO"/>
              <a:t> ulike ting fra ulike religioner for å lage noe nytt </a:t>
            </a:r>
          </a:p>
          <a:p>
            <a:pPr>
              <a:buFontTx/>
              <a:buChar char="-"/>
            </a:pPr>
            <a:r>
              <a:rPr lang="nb-NO"/>
              <a:t>Kan f.eks. være å tro på </a:t>
            </a:r>
            <a:r>
              <a:rPr lang="nb-NO" b="1">
                <a:solidFill>
                  <a:srgbClr val="7030A0"/>
                </a:solidFill>
              </a:rPr>
              <a:t>horoskop</a:t>
            </a:r>
            <a:r>
              <a:rPr lang="nb-NO"/>
              <a:t>, drive med </a:t>
            </a:r>
            <a:r>
              <a:rPr lang="nb-NO" b="1">
                <a:solidFill>
                  <a:schemeClr val="accent4">
                    <a:lumMod val="75000"/>
                  </a:schemeClr>
                </a:solidFill>
              </a:rPr>
              <a:t>krystallhealing</a:t>
            </a:r>
            <a:r>
              <a:rPr lang="nb-NO"/>
              <a:t>, bruke </a:t>
            </a:r>
            <a:r>
              <a:rPr lang="nb-NO" b="1">
                <a:solidFill>
                  <a:srgbClr val="C00000"/>
                </a:solidFill>
              </a:rPr>
              <a:t>tarotkort</a:t>
            </a:r>
            <a:r>
              <a:rPr lang="nb-NO"/>
              <a:t> for å lese fremtiden, være </a:t>
            </a:r>
            <a:r>
              <a:rPr lang="nb-NO" b="1">
                <a:solidFill>
                  <a:srgbClr val="52243F"/>
                </a:solidFill>
              </a:rPr>
              <a:t>heks</a:t>
            </a:r>
            <a:r>
              <a:rPr lang="nb-NO"/>
              <a:t> som driver med </a:t>
            </a:r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magi</a:t>
            </a:r>
            <a:r>
              <a:rPr lang="nb-NO"/>
              <a:t>, tro at </a:t>
            </a:r>
            <a:r>
              <a:rPr lang="nb-NO" b="1">
                <a:solidFill>
                  <a:srgbClr val="0070C0"/>
                </a:solidFill>
              </a:rPr>
              <a:t>jorden er flat</a:t>
            </a:r>
            <a:r>
              <a:rPr lang="nb-NO"/>
              <a:t> osv. </a:t>
            </a:r>
          </a:p>
          <a:p>
            <a:pPr>
              <a:buFontTx/>
              <a:buChar char="-"/>
            </a:pPr>
            <a:r>
              <a:rPr lang="nb-NO"/>
              <a:t>Fokus på </a:t>
            </a:r>
            <a:r>
              <a:rPr lang="nb-NO" b="1"/>
              <a:t>selvutvikling</a:t>
            </a:r>
          </a:p>
          <a:p>
            <a:pPr>
              <a:buFontTx/>
              <a:buChar char="-"/>
            </a:pPr>
            <a:r>
              <a:rPr lang="nb-NO"/>
              <a:t>Fokus på </a:t>
            </a:r>
            <a:r>
              <a:rPr lang="nb-NO" b="1"/>
              <a:t>alternativ medisin </a:t>
            </a:r>
            <a:r>
              <a:rPr lang="nb-NO"/>
              <a:t>(f.eks. chakra-healing, plantemedisin, eteriske oljer, akupunktur </a:t>
            </a:r>
            <a:r>
              <a:rPr lang="nb-NO" err="1"/>
              <a:t>osv</a:t>
            </a:r>
            <a:r>
              <a:rPr lang="nb-NO"/>
              <a:t>).</a:t>
            </a:r>
          </a:p>
          <a:p>
            <a:pPr>
              <a:buFontTx/>
              <a:buChar char="-"/>
            </a:pPr>
            <a:r>
              <a:rPr lang="nb-NO"/>
              <a:t>Lite fokus på Gud, men mye fokus på «</a:t>
            </a:r>
            <a:r>
              <a:rPr lang="nb-NO" b="1"/>
              <a:t>holisme</a:t>
            </a:r>
            <a:r>
              <a:rPr lang="nb-NO"/>
              <a:t>» – alt henger sammen, alt består av </a:t>
            </a:r>
            <a:r>
              <a:rPr lang="nb-NO" b="1"/>
              <a:t>energier</a:t>
            </a:r>
          </a:p>
          <a:p>
            <a:pPr>
              <a:buFontTx/>
              <a:buChar char="-"/>
            </a:pPr>
            <a:r>
              <a:rPr lang="nb-NO"/>
              <a:t>Skeptiske/misliker tradisjonell religion og vitenskap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2DD920F-4CDB-A1ED-C217-4AB3AAB5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24" y="3927465"/>
            <a:ext cx="5083392" cy="271114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F64869B-009B-855A-2B76-C1A3BBC269AF}"/>
              </a:ext>
            </a:extLst>
          </p:cNvPr>
          <p:cNvSpPr txBox="1"/>
          <p:nvPr/>
        </p:nvSpPr>
        <p:spPr>
          <a:xfrm>
            <a:off x="7924800" y="6190798"/>
            <a:ext cx="308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Akupunktur (nål-behandling)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59A1A41-C067-7118-F4F2-3C5F1D41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52" y="501070"/>
            <a:ext cx="3180080" cy="31800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FFB4EF-478D-BB58-D476-3612F271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936" y="297870"/>
            <a:ext cx="2460880" cy="2676207"/>
          </a:xfrm>
          <a:prstGeom prst="rect">
            <a:avLst/>
          </a:prstGeom>
        </p:spPr>
      </p:pic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FCF5CA17-D2F7-D8F9-31D4-3059AF3536C3}"/>
              </a:ext>
            </a:extLst>
          </p:cNvPr>
          <p:cNvCxnSpPr>
            <a:cxnSpLocks/>
          </p:cNvCxnSpPr>
          <p:nvPr/>
        </p:nvCxnSpPr>
        <p:spPr>
          <a:xfrm>
            <a:off x="4434994" y="4892878"/>
            <a:ext cx="2925926" cy="25177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0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C1D9A60-ACFB-1713-0E0A-090B5D680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92EE87-4150-454F-8312-283882EFB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2"/>
            <a:ext cx="12191999" cy="4934490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40784"/>
                </a:srgbClr>
              </a:gs>
              <a:gs pos="80000">
                <a:srgbClr val="000000">
                  <a:alpha val="28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6B4D1E-5DC1-8E1E-0A4B-A9B4C80D1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040" y="1122362"/>
            <a:ext cx="8376514" cy="2494295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Nye religioner (nyreligiøse bevegelser)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9DC341-F623-6F5F-D097-AC2401187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803" y="3772789"/>
            <a:ext cx="6141493" cy="1215470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Kulter og sekter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A21D066-7EC1-44B4-8CF9-85511FDFC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1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C2F2D6-F636-46AD-BCD9-994702A0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CF630E-BC57-4786-8B1F-C22C04E8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200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4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B53618-B3AF-6D68-C6CB-D36A0AD4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385234"/>
            <a:ext cx="3937094" cy="1216024"/>
          </a:xfrm>
        </p:spPr>
        <p:txBody>
          <a:bodyPr>
            <a:normAutofit/>
          </a:bodyPr>
          <a:lstStyle/>
          <a:p>
            <a:pPr algn="ctr"/>
            <a:r>
              <a:rPr lang="nb-NO"/>
              <a:t>Hva er «nye religioner»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2D309ED-260D-EEBA-2A06-ECF1B13AE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6" r="32025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62A69B-EAF7-FE19-82E1-4EBD15D7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335" y="1787466"/>
            <a:ext cx="4776283" cy="46853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nb-NO"/>
              <a:t>Nyreligiøse individer som samles i nye religiøse grupper </a:t>
            </a:r>
          </a:p>
          <a:p>
            <a:pPr>
              <a:lnSpc>
                <a:spcPct val="90000"/>
              </a:lnSpc>
            </a:pPr>
            <a:r>
              <a:rPr lang="nb-NO"/>
              <a:t>Medlemmene bruker andre ord for å forklare gruppen – liker ikke «religion», «sekt», «kult»</a:t>
            </a:r>
          </a:p>
          <a:p>
            <a:pPr>
              <a:lnSpc>
                <a:spcPct val="90000"/>
              </a:lnSpc>
            </a:pPr>
            <a:r>
              <a:rPr lang="nb-NO"/>
              <a:t>Har ofte en </a:t>
            </a:r>
            <a:r>
              <a:rPr lang="nb-NO" b="1"/>
              <a:t>karismatisk leder </a:t>
            </a:r>
            <a:br>
              <a:rPr lang="nb-NO"/>
            </a:br>
            <a:r>
              <a:rPr lang="nb-NO"/>
              <a:t>- Innflytelse/overbevisende</a:t>
            </a:r>
            <a:br>
              <a:rPr lang="nb-NO"/>
            </a:br>
            <a:r>
              <a:rPr lang="nb-NO"/>
              <a:t>- Godt likt</a:t>
            </a:r>
            <a:br>
              <a:rPr lang="nb-NO"/>
            </a:br>
            <a:r>
              <a:rPr lang="nb-NO"/>
              <a:t>- «Kul» og «mektig» leder</a:t>
            </a:r>
            <a:br>
              <a:rPr lang="nb-NO"/>
            </a:br>
            <a:r>
              <a:rPr lang="nb-NO"/>
              <a:t>- Får folk til å gjøre det h*n vil</a:t>
            </a:r>
          </a:p>
          <a:p>
            <a:pPr>
              <a:lnSpc>
                <a:spcPct val="90000"/>
              </a:lnSpc>
            </a:pPr>
            <a:r>
              <a:rPr lang="nb-NO"/>
              <a:t>Har felles samlinger og felles verdigrunnlag/tro</a:t>
            </a:r>
          </a:p>
          <a:p>
            <a:pPr>
              <a:lnSpc>
                <a:spcPct val="90000"/>
              </a:lnSpc>
            </a:pPr>
            <a:r>
              <a:rPr lang="nb-NO"/>
              <a:t>Alle religioner begynte som kulter </a:t>
            </a:r>
          </a:p>
          <a:p>
            <a:pPr>
              <a:lnSpc>
                <a:spcPct val="90000"/>
              </a:lnSpc>
            </a:pPr>
            <a:r>
              <a:rPr lang="nb-NO"/>
              <a:t>Kan, som med alle andre type religioner føre til fanatisme (total overbevisning) og ekstremisme </a:t>
            </a:r>
          </a:p>
          <a:p>
            <a:pPr>
              <a:lnSpc>
                <a:spcPct val="90000"/>
              </a:lnSpc>
            </a:pPr>
            <a:r>
              <a:rPr lang="nb-NO"/>
              <a:t>Lukkede miljøer, hemmelig kunnskap</a:t>
            </a:r>
          </a:p>
        </p:txBody>
      </p:sp>
    </p:spTree>
    <p:extLst>
      <p:ext uri="{BB962C8B-B14F-4D97-AF65-F5344CB8AC3E}">
        <p14:creationId xmlns:p14="http://schemas.microsoft.com/office/powerpoint/2010/main" val="3174429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6BA9926-EB52-8923-44A6-84D6FFFAC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646461"/>
            <a:ext cx="4452938" cy="823912"/>
          </a:xfrm>
        </p:spPr>
        <p:txBody>
          <a:bodyPr/>
          <a:lstStyle/>
          <a:p>
            <a:r>
              <a:rPr lang="nb-NO"/>
              <a:t>kult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D1BAC8-CFA3-8778-009D-16EE2C7E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64" y="1560695"/>
            <a:ext cx="6146934" cy="1868305"/>
          </a:xfrm>
        </p:spPr>
        <p:txBody>
          <a:bodyPr>
            <a:normAutofit lnSpcReduction="10000"/>
          </a:bodyPr>
          <a:lstStyle/>
          <a:p>
            <a:r>
              <a:rPr lang="nb-NO">
                <a:solidFill>
                  <a:schemeClr val="tx1"/>
                </a:solidFill>
              </a:rPr>
              <a:t>Religiøs gruppe som </a:t>
            </a:r>
            <a:r>
              <a:rPr lang="nb-NO" b="1">
                <a:solidFill>
                  <a:schemeClr val="tx1"/>
                </a:solidFill>
              </a:rPr>
              <a:t>oppstår uavhengig </a:t>
            </a:r>
            <a:r>
              <a:rPr lang="nb-NO">
                <a:solidFill>
                  <a:schemeClr val="tx1"/>
                </a:solidFill>
              </a:rPr>
              <a:t>fra en religion som allerede eksisterer</a:t>
            </a:r>
          </a:p>
          <a:p>
            <a:r>
              <a:rPr lang="nb-NO">
                <a:solidFill>
                  <a:schemeClr val="tx1"/>
                </a:solidFill>
              </a:rPr>
              <a:t>Kan likevel hente inspirasjon fra gamle religioner</a:t>
            </a:r>
          </a:p>
          <a:p>
            <a:r>
              <a:rPr lang="nb-NO">
                <a:solidFill>
                  <a:schemeClr val="tx1"/>
                </a:solidFill>
              </a:rPr>
              <a:t>F.eks. scientologi, </a:t>
            </a:r>
            <a:r>
              <a:rPr lang="nb-NO" err="1">
                <a:solidFill>
                  <a:schemeClr val="tx1"/>
                </a:solidFill>
              </a:rPr>
              <a:t>alien</a:t>
            </a:r>
            <a:r>
              <a:rPr lang="nb-NO">
                <a:solidFill>
                  <a:schemeClr val="tx1"/>
                </a:solidFill>
              </a:rPr>
              <a:t>-religioner, heksesirkler,  </a:t>
            </a:r>
            <a:r>
              <a:rPr lang="nb-NO" err="1">
                <a:solidFill>
                  <a:schemeClr val="tx1"/>
                </a:solidFill>
              </a:rPr>
              <a:t>spaghettimonster</a:t>
            </a:r>
            <a:r>
              <a:rPr lang="nb-NO">
                <a:solidFill>
                  <a:schemeClr val="tx1"/>
                </a:solidFill>
              </a:rPr>
              <a:t> (</a:t>
            </a:r>
            <a:r>
              <a:rPr lang="nb-NO" err="1">
                <a:solidFill>
                  <a:schemeClr val="tx1"/>
                </a:solidFill>
              </a:rPr>
              <a:t>pastafarianisme</a:t>
            </a:r>
            <a:r>
              <a:rPr lang="nb-NO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ED38424-D066-6E8C-D2AA-6AED5EB5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38" y="646461"/>
            <a:ext cx="5016943" cy="823912"/>
          </a:xfrm>
        </p:spPr>
        <p:txBody>
          <a:bodyPr/>
          <a:lstStyle/>
          <a:p>
            <a:r>
              <a:rPr lang="nb-NO"/>
              <a:t>Sekt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ABD1C28-FCA6-6A6E-985E-B69D7F17B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9702" y="1529396"/>
            <a:ext cx="6146934" cy="1635347"/>
          </a:xfrm>
        </p:spPr>
        <p:txBody>
          <a:bodyPr>
            <a:normAutofit/>
          </a:bodyPr>
          <a:lstStyle/>
          <a:p>
            <a:r>
              <a:rPr lang="nb-NO"/>
              <a:t>Religiøs gruppe som </a:t>
            </a:r>
            <a:r>
              <a:rPr lang="nb-NO" b="1"/>
              <a:t>oppstår via/gjennom </a:t>
            </a:r>
            <a:r>
              <a:rPr lang="nb-NO"/>
              <a:t>en religion</a:t>
            </a:r>
          </a:p>
          <a:p>
            <a:r>
              <a:rPr lang="nb-NO"/>
              <a:t>Lager egen variant av eksisterende religion</a:t>
            </a:r>
          </a:p>
          <a:p>
            <a:r>
              <a:rPr lang="nb-NO" err="1"/>
              <a:t>F.eks</a:t>
            </a:r>
            <a:r>
              <a:rPr lang="nb-NO"/>
              <a:t> mange protestantiske nyere kristne retninger som mormonisme, Jehovas vitner, </a:t>
            </a:r>
            <a:r>
              <a:rPr lang="nb-NO" err="1"/>
              <a:t>amish</a:t>
            </a:r>
            <a:r>
              <a:rPr lang="nb-NO"/>
              <a:t>-folket… </a:t>
            </a:r>
            <a:r>
              <a:rPr lang="nb-NO" err="1"/>
              <a:t>osv</a:t>
            </a:r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F47E9734-7199-F140-1D3B-7C344CF4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533" y="-105365"/>
            <a:ext cx="6146933" cy="1216024"/>
          </a:xfrm>
        </p:spPr>
        <p:txBody>
          <a:bodyPr/>
          <a:lstStyle/>
          <a:p>
            <a:r>
              <a:rPr lang="nb-NO" b="1">
                <a:solidFill>
                  <a:schemeClr val="tx2">
                    <a:lumMod val="90000"/>
                    <a:lumOff val="10000"/>
                  </a:schemeClr>
                </a:solidFill>
              </a:rPr>
              <a:t>To underkategorier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C2868AF-E84D-DB56-CF7E-3556C452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927" y="4163637"/>
            <a:ext cx="2913778" cy="262922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AC32B6B-CE18-6986-9E03-DED26D487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8" t="6842" r="5218" b="6316"/>
          <a:stretch/>
        </p:blipFill>
        <p:spPr>
          <a:xfrm>
            <a:off x="6696511" y="3263564"/>
            <a:ext cx="2913778" cy="214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A61160C-3908-D6F0-2991-FDAB9071C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5" y="4521740"/>
            <a:ext cx="2868482" cy="191302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9675701-CEDA-C6BD-FA3A-9AD83CFF1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529" y="4859114"/>
            <a:ext cx="2873292" cy="191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0AF7F11-CA93-6582-B8A1-75D0413DC7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77" t="1907" r="23141" b="26608"/>
          <a:stretch/>
        </p:blipFill>
        <p:spPr>
          <a:xfrm>
            <a:off x="2160736" y="3429000"/>
            <a:ext cx="2377868" cy="191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E8AEDB2-DC3B-FAF4-6E73-49C3A7806E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40" t="5608" r="17549" b="12104"/>
          <a:stretch/>
        </p:blipFill>
        <p:spPr>
          <a:xfrm>
            <a:off x="2660554" y="4924561"/>
            <a:ext cx="2957003" cy="186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73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0024226-9AD0-0840-3513-8BCBCA9D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0" b="11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C7302D-C692-8AB0-15CD-568890B0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475906"/>
          </a:xfrm>
        </p:spPr>
        <p:txBody>
          <a:bodyPr>
            <a:normAutofit/>
          </a:bodyPr>
          <a:lstStyle/>
          <a:p>
            <a:pPr algn="ctr"/>
            <a:r>
              <a:rPr lang="nb-NO"/>
              <a:t>Hvorfor blir folk med i disse gruppene?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9F53A7-5F48-A6AA-448E-0E6CDF744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23939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b-NO"/>
              <a:t>Leter etter mening med livet</a:t>
            </a:r>
          </a:p>
          <a:p>
            <a:pPr>
              <a:lnSpc>
                <a:spcPct val="90000"/>
              </a:lnSpc>
            </a:pPr>
            <a:r>
              <a:rPr lang="nb-NO"/>
              <a:t>Sårbare</a:t>
            </a:r>
          </a:p>
          <a:p>
            <a:pPr>
              <a:lnSpc>
                <a:spcPct val="90000"/>
              </a:lnSpc>
            </a:pPr>
            <a:r>
              <a:rPr lang="nb-NO"/>
              <a:t>Finner samhold med andre i samme situasjon</a:t>
            </a:r>
          </a:p>
          <a:p>
            <a:pPr>
              <a:lnSpc>
                <a:spcPct val="90000"/>
              </a:lnSpc>
            </a:pPr>
            <a:r>
              <a:rPr lang="nb-NO"/>
              <a:t>Ser opp til gruppens leder og opplever at de «har forstått noe» smart – blir en slags livsveileder </a:t>
            </a:r>
          </a:p>
          <a:p>
            <a:pPr>
              <a:lnSpc>
                <a:spcPct val="90000"/>
              </a:lnSpc>
            </a:pPr>
            <a:r>
              <a:rPr lang="nb-NO"/>
              <a:t>Opplever ikke at de passer inn i andre sosiale grupper i samfunnet</a:t>
            </a:r>
          </a:p>
          <a:p>
            <a:pPr>
              <a:lnSpc>
                <a:spcPct val="90000"/>
              </a:lnSpc>
            </a:pPr>
            <a:r>
              <a:rPr lang="nb-NO"/>
              <a:t>Har samme verdier som de andre</a:t>
            </a:r>
          </a:p>
        </p:txBody>
      </p:sp>
    </p:spTree>
    <p:extLst>
      <p:ext uri="{BB962C8B-B14F-4D97-AF65-F5344CB8AC3E}">
        <p14:creationId xmlns:p14="http://schemas.microsoft.com/office/powerpoint/2010/main" val="374824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A08CEB2-E7B6-9E22-9E62-1AD45AC8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476" y="597717"/>
            <a:ext cx="7679233" cy="4434659"/>
          </a:xfrm>
        </p:spPr>
        <p:txBody>
          <a:bodyPr>
            <a:normAutofit/>
          </a:bodyPr>
          <a:lstStyle/>
          <a:p>
            <a:r>
              <a:rPr lang="nb-NO" err="1"/>
              <a:t>Netflix</a:t>
            </a:r>
            <a:r>
              <a:rPr lang="nb-NO"/>
              <a:t>-serie:</a:t>
            </a:r>
            <a:br>
              <a:rPr lang="nb-NO"/>
            </a:br>
            <a:r>
              <a:rPr lang="nb-NO"/>
              <a:t>«</a:t>
            </a:r>
            <a:r>
              <a:rPr lang="nb-NO" err="1"/>
              <a:t>Explained</a:t>
            </a:r>
            <a:r>
              <a:rPr lang="nb-NO"/>
              <a:t>» - sesong 2 – episode «Cults».</a:t>
            </a:r>
          </a:p>
          <a:p>
            <a:endParaRPr lang="nb-NO" b="0"/>
          </a:p>
          <a:p>
            <a:r>
              <a:rPr lang="nb-NO" b="0"/>
              <a:t>Eksemplene fra filmen er vektlegger ekstremistiske holdninger og er ikke representativt for alle nye religioner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B69EB81-D405-EFD1-1D23-4ACF554A1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Kortfilm 25 min! </a:t>
            </a:r>
          </a:p>
        </p:txBody>
      </p:sp>
    </p:spTree>
    <p:extLst>
      <p:ext uri="{BB962C8B-B14F-4D97-AF65-F5344CB8AC3E}">
        <p14:creationId xmlns:p14="http://schemas.microsoft.com/office/powerpoint/2010/main" val="270070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Fargede lysbildeeffekter">
            <a:extLst>
              <a:ext uri="{FF2B5EF4-FFF2-40B4-BE49-F238E27FC236}">
                <a16:creationId xmlns:a16="http://schemas.microsoft.com/office/drawing/2014/main" id="{753EB419-A5CD-0AC3-63CE-8A8CB2A7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87" b="2"/>
          <a:stretch/>
        </p:blipFill>
        <p:spPr>
          <a:xfrm>
            <a:off x="3629891" y="-1"/>
            <a:ext cx="856211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458" y="2904453"/>
            <a:ext cx="4415054" cy="2640247"/>
          </a:xfrm>
        </p:spPr>
        <p:txBody>
          <a:bodyPr>
            <a:normAutofit/>
          </a:bodyPr>
          <a:lstStyle/>
          <a:p>
            <a:pPr algn="l"/>
            <a:r>
              <a:rPr lang="nb-NO"/>
              <a:t>Nyreligiøsitet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305" y="5676900"/>
            <a:ext cx="3439235" cy="955315"/>
          </a:xfrm>
        </p:spPr>
        <p:txBody>
          <a:bodyPr>
            <a:normAutofit lnSpcReduction="10000"/>
          </a:bodyPr>
          <a:lstStyle/>
          <a:p>
            <a:pPr algn="l"/>
            <a:r>
              <a:rPr lang="nb-NO"/>
              <a:t>«Nytt og gammelt settes sammen på nye måter» (s.226)</a:t>
            </a:r>
          </a:p>
        </p:txBody>
      </p:sp>
    </p:spTree>
    <p:extLst>
      <p:ext uri="{BB962C8B-B14F-4D97-AF65-F5344CB8AC3E}">
        <p14:creationId xmlns:p14="http://schemas.microsoft.com/office/powerpoint/2010/main" val="172754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2A708D6-EFCB-1331-7DFF-3AC4AC1AE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5F49A5-8D05-E93A-6B2F-75258695EF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E3173E4-8B98-FDA3-E601-319AFBAC6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2195FE4-AAB3-399E-9D8C-66485CA540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D34AEAC-A8AB-4B33-EDF6-B8A5295D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52" y="0"/>
            <a:ext cx="10162066" cy="5163126"/>
          </a:xfrm>
        </p:spPr>
        <p:txBody>
          <a:bodyPr>
            <a:normAutofit/>
          </a:bodyPr>
          <a:lstStyle/>
          <a:p>
            <a:r>
              <a:rPr lang="nb-NO" sz="4400" err="1"/>
              <a:t>EKSempler</a:t>
            </a:r>
            <a:r>
              <a:rPr lang="nb-NO" sz="4400"/>
              <a:t> på mer hverdagslige grupper med folk som kan ligne på kulter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957B6EE-6625-546E-5DC1-D0660D81A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384" y="3582587"/>
            <a:ext cx="350550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8F250B6-FEA0-5629-869F-1CDD3EF79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CE2BB2-0142-6032-85F3-0CAC1F01D9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B5F278-7C81-D224-23B5-B38C570C0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C6B04E2-7F3C-C730-8BBB-EEFB84A5E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8287" y="3040297"/>
            <a:ext cx="5016943" cy="355945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B770E08-2106-2E56-1983-5D83E1BE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BB4D14A-77AB-C569-135B-27C3BADF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17" y="20888"/>
            <a:ext cx="9810604" cy="70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03CF01B-3461-12CE-738B-8127CFA4D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85ED9F-B5DE-BBBF-47A0-61356FFFF8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12AA713-4D6F-4EB9-2185-4D6142680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6ECA2CD-CFC0-CA57-0FE4-A315808019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36D25C5-3FAD-6621-4668-256345C0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0ACCF2D-74C3-E97B-DB77-89D7EEE9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47" y="769870"/>
            <a:ext cx="5144853" cy="3429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25D6673-27C9-E7AE-7D9A-ACBB0954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39" y="609600"/>
            <a:ext cx="6111391" cy="366683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8741C1F-603D-151D-EF88-F1224011B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429" y="3701282"/>
            <a:ext cx="4401987" cy="2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A86C576-DDC5-4920-62FD-6668A8DDD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B2E88F-419C-BB62-2097-3CCD1CAEA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695C93-4C65-6DA3-4106-DD78F385E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4046891-724C-944F-BBB3-8E084FF4B1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B4A30C5-013F-F16B-90D1-F9D95BC6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56B5BE-3860-8013-0EDB-2291757A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32" y="819241"/>
            <a:ext cx="7703600" cy="101118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8FFE509-09C5-C9E6-E28D-011BDE9D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1506"/>
            <a:ext cx="7399421" cy="469472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AE99224-3F27-2F3D-6CFD-F3F377025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421" y="2419349"/>
            <a:ext cx="38290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9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3E9713-ED21-D08F-CFCA-FA7176BC9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F8209-8E85-CC4C-D211-AFE1B72449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8AF0DE0-555C-1E95-ADEA-3E6529F87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009F7DE-3FF4-8EAA-4BAE-D80FECA03D8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4D22B0B-A83F-DC29-D8CA-C1CFB4C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B2F515B-AE73-6D29-9F9B-3B183BC6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24" y="0"/>
            <a:ext cx="8302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37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A153107-094C-54CA-4E43-0F1AA31B8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4E1B0E-024C-5128-2CCB-A0B2C5A876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95C185-06D2-9C6D-3DCB-974BF888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532DB73-BB1D-4C97-957F-BC07B468E2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2E36438-AB29-E2AB-0297-7508F6F2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C5EB856-1453-7050-230D-04E3E0FD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23" y="399474"/>
            <a:ext cx="5905500" cy="35433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C56B324-444F-AC46-FC66-87CAABF5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23" y="2410893"/>
            <a:ext cx="5756564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4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689C4B0B-AA09-86C1-F455-36032574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6967181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/>
              <a:t>Lag </a:t>
            </a:r>
            <a:r>
              <a:rPr lang="en-US" sz="2200" err="1"/>
              <a:t>deres</a:t>
            </a:r>
            <a:r>
              <a:rPr lang="en-US" sz="2200"/>
              <a:t> </a:t>
            </a:r>
            <a:r>
              <a:rPr lang="en-US" sz="2200" err="1"/>
              <a:t>egen</a:t>
            </a:r>
            <a:r>
              <a:rPr lang="en-US" sz="2200"/>
              <a:t> </a:t>
            </a:r>
            <a:r>
              <a:rPr lang="en-US" sz="2200" err="1"/>
              <a:t>kult</a:t>
            </a:r>
            <a:r>
              <a:rPr lang="en-US" sz="2200"/>
              <a:t> med </a:t>
            </a:r>
            <a:r>
              <a:rPr lang="en-US" sz="2200" err="1"/>
              <a:t>utgangspunkt</a:t>
            </a:r>
            <a:r>
              <a:rPr lang="en-US" sz="2200"/>
              <a:t> </a:t>
            </a:r>
            <a:r>
              <a:rPr lang="en-US" sz="2200" err="1"/>
              <a:t>i</a:t>
            </a:r>
            <a:r>
              <a:rPr lang="en-US" sz="2200"/>
              <a:t> </a:t>
            </a:r>
            <a:r>
              <a:rPr lang="en-US" sz="2200" err="1"/>
              <a:t>filmen</a:t>
            </a:r>
            <a:r>
              <a:rPr lang="en-US" sz="2200"/>
              <a:t> – </a:t>
            </a:r>
            <a:r>
              <a:rPr lang="en-US" sz="2200" err="1"/>
              <a:t>jobb</a:t>
            </a:r>
            <a:r>
              <a:rPr lang="en-US" sz="2200"/>
              <a:t> </a:t>
            </a:r>
            <a:r>
              <a:rPr lang="en-US" sz="2200" err="1"/>
              <a:t>i</a:t>
            </a:r>
            <a:r>
              <a:rPr lang="en-US" sz="2200"/>
              <a:t> </a:t>
            </a:r>
            <a:r>
              <a:rPr lang="en-US" sz="2200" err="1"/>
              <a:t>grupper</a:t>
            </a:r>
            <a:r>
              <a:rPr lang="en-US" sz="2200"/>
              <a:t> – ha det </a:t>
            </a:r>
            <a:r>
              <a:rPr lang="en-US" sz="2200" err="1"/>
              <a:t>gøy</a:t>
            </a:r>
            <a:r>
              <a:rPr lang="en-US" sz="2200"/>
              <a:t>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BAAD3C-F79C-26B7-F889-4BADEDC4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606" y="2141378"/>
            <a:ext cx="8099131" cy="41070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err="1"/>
              <a:t>Kulten</a:t>
            </a:r>
            <a:r>
              <a:rPr lang="en-US" b="1"/>
              <a:t> din/</a:t>
            </a:r>
            <a:r>
              <a:rPr lang="en-US" b="1" err="1"/>
              <a:t>deres</a:t>
            </a:r>
            <a:r>
              <a:rPr lang="en-US" b="1"/>
              <a:t> </a:t>
            </a:r>
            <a:r>
              <a:rPr lang="en-US" b="1" err="1"/>
              <a:t>må</a:t>
            </a:r>
            <a:r>
              <a:rPr lang="en-US" b="1"/>
              <a:t> ha </a:t>
            </a:r>
            <a:r>
              <a:rPr lang="en-US" b="1" err="1"/>
              <a:t>disse</a:t>
            </a:r>
            <a:r>
              <a:rPr lang="en-US" b="1"/>
              <a:t> </a:t>
            </a:r>
            <a:r>
              <a:rPr lang="en-US" b="1" err="1"/>
              <a:t>elementene</a:t>
            </a:r>
            <a:r>
              <a:rPr lang="en-US" b="1"/>
              <a:t>:</a:t>
            </a:r>
            <a:br>
              <a:rPr lang="en-US" b="1"/>
            </a:br>
            <a:endParaRPr lang="en-US" b="1"/>
          </a:p>
          <a:p>
            <a:pPr marL="457200" indent="-457200">
              <a:buAutoNum type="arabicPeriod"/>
            </a:pPr>
            <a:r>
              <a:rPr lang="en-US" err="1"/>
              <a:t>Vår</a:t>
            </a:r>
            <a:r>
              <a:rPr lang="en-US"/>
              <a:t> </a:t>
            </a:r>
            <a:r>
              <a:rPr lang="en-US" err="1"/>
              <a:t>kult</a:t>
            </a:r>
            <a:r>
              <a:rPr lang="en-US"/>
              <a:t> sin </a:t>
            </a:r>
            <a:r>
              <a:rPr lang="en-US" err="1"/>
              <a:t>karismatiske</a:t>
            </a:r>
            <a:r>
              <a:rPr lang="en-US"/>
              <a:t> </a:t>
            </a:r>
            <a:r>
              <a:rPr lang="en-US" err="1"/>
              <a:t>leder</a:t>
            </a:r>
            <a:r>
              <a:rPr lang="en-US"/>
              <a:t> </a:t>
            </a:r>
            <a:r>
              <a:rPr lang="en-US" err="1"/>
              <a:t>heter</a:t>
            </a:r>
            <a:r>
              <a:rPr lang="en-US"/>
              <a:t> ______________ </a:t>
            </a:r>
          </a:p>
          <a:p>
            <a:pPr marL="457200" indent="-457200">
              <a:buAutoNum type="arabicPeriod"/>
            </a:pPr>
            <a:r>
              <a:rPr lang="en-US" err="1"/>
              <a:t>Lederen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 er </a:t>
            </a:r>
            <a:r>
              <a:rPr lang="en-US" err="1"/>
              <a:t>overbevisende</a:t>
            </a:r>
            <a:r>
              <a:rPr lang="en-US"/>
              <a:t> </a:t>
            </a:r>
            <a:r>
              <a:rPr lang="en-US" err="1"/>
              <a:t>fordi</a:t>
            </a:r>
            <a:r>
              <a:rPr lang="en-US"/>
              <a:t> ________________</a:t>
            </a:r>
          </a:p>
          <a:p>
            <a:pPr marL="457200" indent="-457200">
              <a:buAutoNum type="arabicPeriod"/>
            </a:pPr>
            <a:r>
              <a:rPr lang="en-US"/>
              <a:t>I </a:t>
            </a:r>
            <a:r>
              <a:rPr lang="en-US" err="1"/>
              <a:t>kulten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 </a:t>
            </a:r>
            <a:r>
              <a:rPr lang="en-US" err="1"/>
              <a:t>tror</a:t>
            </a:r>
            <a:r>
              <a:rPr lang="en-US"/>
              <a:t> vi </a:t>
            </a:r>
            <a:r>
              <a:rPr lang="en-US" err="1"/>
              <a:t>på</a:t>
            </a:r>
            <a:r>
              <a:rPr lang="en-US"/>
              <a:t> _______________</a:t>
            </a:r>
          </a:p>
          <a:p>
            <a:pPr marL="457200" indent="-457200">
              <a:buAutoNum type="arabicPeriod"/>
            </a:pPr>
            <a:r>
              <a:rPr lang="en-US"/>
              <a:t>Tre </a:t>
            </a:r>
            <a:r>
              <a:rPr lang="en-US" err="1"/>
              <a:t>unike</a:t>
            </a:r>
            <a:r>
              <a:rPr lang="en-US"/>
              <a:t> </a:t>
            </a:r>
            <a:r>
              <a:rPr lang="en-US" b="1" err="1"/>
              <a:t>ritualer</a:t>
            </a:r>
            <a:r>
              <a:rPr lang="en-US"/>
              <a:t> vi </a:t>
            </a:r>
            <a:r>
              <a:rPr lang="en-US" err="1"/>
              <a:t>gjør</a:t>
            </a:r>
            <a:r>
              <a:rPr lang="en-US"/>
              <a:t> </a:t>
            </a:r>
            <a:r>
              <a:rPr lang="en-US" err="1"/>
              <a:t>sammen</a:t>
            </a:r>
            <a:r>
              <a:rPr lang="en-US"/>
              <a:t> er ________________</a:t>
            </a:r>
          </a:p>
          <a:p>
            <a:pPr marL="457200" indent="-457200">
              <a:buAutoNum type="arabicPeriod"/>
            </a:pPr>
            <a:r>
              <a:rPr lang="en-US"/>
              <a:t>En sang 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viktig</a:t>
            </a:r>
            <a:r>
              <a:rPr lang="en-US"/>
              <a:t> for </a:t>
            </a:r>
            <a:r>
              <a:rPr lang="en-US" err="1"/>
              <a:t>kulten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 er ___________________</a:t>
            </a:r>
          </a:p>
          <a:p>
            <a:pPr marL="457200" indent="-457200">
              <a:buAutoNum type="arabicPeriod"/>
            </a:pPr>
            <a:r>
              <a:rPr lang="en-US"/>
              <a:t>Du </a:t>
            </a:r>
            <a:r>
              <a:rPr lang="en-US" err="1"/>
              <a:t>burde</a:t>
            </a:r>
            <a:r>
              <a:rPr lang="en-US"/>
              <a:t> </a:t>
            </a:r>
            <a:r>
              <a:rPr lang="en-US" err="1"/>
              <a:t>bli</a:t>
            </a:r>
            <a:r>
              <a:rPr lang="en-US"/>
              <a:t> med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kulten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 </a:t>
            </a:r>
            <a:r>
              <a:rPr lang="en-US" err="1"/>
              <a:t>fordi</a:t>
            </a:r>
            <a:r>
              <a:rPr lang="en-US"/>
              <a:t> ____________________</a:t>
            </a:r>
          </a:p>
          <a:p>
            <a:pPr marL="457200" indent="-457200">
              <a:buAutoNum type="arabicPeriod"/>
            </a:pPr>
            <a:r>
              <a:rPr lang="en-US" err="1"/>
              <a:t>Kulten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 </a:t>
            </a:r>
            <a:r>
              <a:rPr lang="en-US" err="1"/>
              <a:t>misliker</a:t>
            </a:r>
            <a:r>
              <a:rPr lang="en-US"/>
              <a:t> _____________________</a:t>
            </a:r>
          </a:p>
          <a:p>
            <a:pPr marL="0" indent="0">
              <a:buNone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  <p:pic>
        <p:nvPicPr>
          <p:cNvPr id="8" name="Picture 7" descr="Hand som når upp till sol">
            <a:extLst>
              <a:ext uri="{FF2B5EF4-FFF2-40B4-BE49-F238E27FC236}">
                <a16:creationId xmlns:a16="http://schemas.microsoft.com/office/drawing/2014/main" id="{BB7D0EFC-EDE4-50EC-2EA2-1430E527B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86" r="20197" b="-1"/>
          <a:stretch/>
        </p:blipFill>
        <p:spPr>
          <a:xfrm>
            <a:off x="7968222" y="2"/>
            <a:ext cx="4223778" cy="6865951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771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8" name="Picture 41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129" name="Ink 41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4129" name="Ink 41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130" name="Rectangle 4115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1" name="Freeform: Shape 4117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132" name="Freeform: Shape 4119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978E2B-83E2-B86E-6226-D1412055B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100" name="Picture 4" descr="Hippie som en kultur | Blomsterbarna">
            <a:extLst>
              <a:ext uri="{FF2B5EF4-FFF2-40B4-BE49-F238E27FC236}">
                <a16:creationId xmlns:a16="http://schemas.microsoft.com/office/drawing/2014/main" id="{69D3340A-E2C8-B711-B98A-90F31A2D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08" y="-944941"/>
            <a:ext cx="12843361" cy="87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28AE876-1191-BF98-E4E6-11372620DFE6}"/>
              </a:ext>
            </a:extLst>
          </p:cNvPr>
          <p:cNvSpPr txBox="1"/>
          <p:nvPr/>
        </p:nvSpPr>
        <p:spPr>
          <a:xfrm>
            <a:off x="1471844" y="2750258"/>
            <a:ext cx="913519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6000" b="1">
                <a:solidFill>
                  <a:schemeClr val="bg1">
                    <a:lumMod val="95000"/>
                  </a:schemeClr>
                </a:solidFill>
              </a:rPr>
              <a:t>Hippietiden – 60 og 70-tallet </a:t>
            </a:r>
          </a:p>
        </p:txBody>
      </p:sp>
    </p:spTree>
    <p:extLst>
      <p:ext uri="{BB962C8B-B14F-4D97-AF65-F5344CB8AC3E}">
        <p14:creationId xmlns:p14="http://schemas.microsoft.com/office/powerpoint/2010/main" val="35845995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7" name="Picture 210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09" name="Ink 210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109" name="Ink 210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11" name="Rectangle 2110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Rectangle 2112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5973" y="207818"/>
            <a:ext cx="3937094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err="1"/>
              <a:t>Nyreligiøsitet</a:t>
            </a:r>
            <a:endParaRPr lang="en-US" sz="2400" b="1"/>
          </a:p>
        </p:txBody>
      </p:sp>
      <p:pic>
        <p:nvPicPr>
          <p:cNvPr id="2060" name="Picture 12" descr="Imphal: UFO spotted over the airport; all that we know so far, Imphal -  Times of India Travel">
            <a:extLst>
              <a:ext uri="{FF2B5EF4-FFF2-40B4-BE49-F238E27FC236}">
                <a16:creationId xmlns:a16="http://schemas.microsoft.com/office/drawing/2014/main" id="{95FAA283-84EC-EEED-4F51-430F20D93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20998"/>
          <a:stretch/>
        </p:blipFill>
        <p:spPr bwMode="auto">
          <a:xfrm>
            <a:off x="-1449007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111" y="1468582"/>
            <a:ext cx="6326797" cy="5389418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Individets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behov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først</a:t>
            </a:r>
            <a:r>
              <a:rPr lang="en-US" sz="2400" spc="50">
                <a:latin typeface="+mj-lt"/>
              </a:rPr>
              <a:t> -  “</a:t>
            </a:r>
            <a:r>
              <a:rPr lang="en-US" sz="2400" spc="50" err="1">
                <a:latin typeface="+mj-lt"/>
              </a:rPr>
              <a:t>Hva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trenger</a:t>
            </a:r>
            <a:r>
              <a:rPr lang="en-US" sz="2400" spc="50">
                <a:latin typeface="+mj-lt"/>
              </a:rPr>
              <a:t> JEG”? 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1800" spc="5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Selvreligion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 s. 229)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>
                <a:latin typeface="+mj-lt"/>
              </a:rPr>
              <a:t>Alt </a:t>
            </a:r>
            <a:r>
              <a:rPr lang="en-US" sz="2400" spc="50" err="1">
                <a:latin typeface="+mj-lt"/>
              </a:rPr>
              <a:t>henger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sammen</a:t>
            </a:r>
            <a:r>
              <a:rPr lang="en-US" sz="2400" spc="50">
                <a:latin typeface="+mj-lt"/>
              </a:rPr>
              <a:t> 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1800" spc="5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holisme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  <a:endParaRPr lang="en-US" sz="2400" spc="5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Universet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påvirkes</a:t>
            </a:r>
            <a:r>
              <a:rPr lang="en-US" sz="2400" spc="50">
                <a:latin typeface="+mj-lt"/>
              </a:rPr>
              <a:t> av </a:t>
            </a:r>
            <a:r>
              <a:rPr lang="en-US" sz="2400" spc="50" err="1">
                <a:latin typeface="+mj-lt"/>
              </a:rPr>
              <a:t>skjulte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energier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og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krefter</a:t>
            </a:r>
            <a:r>
              <a:rPr lang="en-US" sz="2400" spc="50">
                <a:latin typeface="+mj-lt"/>
              </a:rPr>
              <a:t> 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1800" spc="5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okkultisme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spc="5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og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spc="5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esoterisme</a:t>
            </a:r>
            <a:r>
              <a:rPr lang="en-US" sz="1800" spc="50">
                <a:solidFill>
                  <a:schemeClr val="accent1">
                    <a:lumMod val="75000"/>
                  </a:schemeClr>
                </a:solidFill>
                <a:latin typeface="+mj-lt"/>
              </a:rPr>
              <a:t> s.224, 226)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Alternativ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terapi</a:t>
            </a:r>
            <a:r>
              <a:rPr lang="en-US" sz="2400" spc="50">
                <a:latin typeface="+mj-lt"/>
              </a:rPr>
              <a:t>/</a:t>
            </a:r>
            <a:r>
              <a:rPr lang="en-US" sz="2400" spc="50" err="1">
                <a:latin typeface="+mj-lt"/>
              </a:rPr>
              <a:t>medisin</a:t>
            </a:r>
            <a:r>
              <a:rPr lang="en-US" sz="2400" spc="50">
                <a:latin typeface="+mj-lt"/>
              </a:rPr>
              <a:t>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Nyreligiøse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bevegelser</a:t>
            </a:r>
            <a:r>
              <a:rPr lang="en-US" sz="2400" spc="50">
                <a:latin typeface="+mj-lt"/>
              </a:rPr>
              <a:t> (</a:t>
            </a:r>
            <a:r>
              <a:rPr lang="en-US" sz="2400" spc="50" err="1">
                <a:latin typeface="+mj-lt"/>
              </a:rPr>
              <a:t>kulter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og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sekter</a:t>
            </a:r>
            <a:r>
              <a:rPr lang="en-US" sz="2400" spc="50">
                <a:latin typeface="+mj-lt"/>
              </a:rPr>
              <a:t>)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>
                <a:latin typeface="+mj-lt"/>
              </a:rPr>
              <a:t>Skepsis mot </a:t>
            </a:r>
            <a:r>
              <a:rPr lang="en-US" sz="2400" spc="50" err="1">
                <a:latin typeface="+mj-lt"/>
              </a:rPr>
              <a:t>tradisjonell</a:t>
            </a:r>
            <a:r>
              <a:rPr lang="en-US" sz="2400" spc="50">
                <a:latin typeface="+mj-lt"/>
              </a:rPr>
              <a:t> religion </a:t>
            </a:r>
            <a:r>
              <a:rPr lang="en-US" sz="2400" spc="50" err="1">
                <a:latin typeface="+mj-lt"/>
              </a:rPr>
              <a:t>og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vitenskap</a:t>
            </a:r>
            <a:r>
              <a:rPr lang="en-US" sz="2400" spc="50">
                <a:latin typeface="+mj-lt"/>
              </a:rPr>
              <a:t>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Konspirasjonsteorier</a:t>
            </a:r>
            <a:r>
              <a:rPr lang="en-US" sz="2400" spc="50">
                <a:latin typeface="+mj-lt"/>
              </a:rPr>
              <a:t>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pc="50" err="1">
                <a:latin typeface="+mj-lt"/>
              </a:rPr>
              <a:t>Kaller</a:t>
            </a:r>
            <a:r>
              <a:rPr lang="en-US" sz="2400" spc="50">
                <a:latin typeface="+mj-lt"/>
              </a:rPr>
              <a:t> seg “spirituelle”, “</a:t>
            </a:r>
            <a:r>
              <a:rPr lang="en-US" sz="2400" spc="50" err="1">
                <a:latin typeface="+mj-lt"/>
              </a:rPr>
              <a:t>åpne</a:t>
            </a:r>
            <a:r>
              <a:rPr lang="en-US" sz="2400" spc="50">
                <a:latin typeface="+mj-lt"/>
              </a:rPr>
              <a:t>”, “alternative”, “</a:t>
            </a:r>
            <a:r>
              <a:rPr lang="en-US" sz="2400" spc="50" err="1">
                <a:latin typeface="+mj-lt"/>
              </a:rPr>
              <a:t>ikke-religiøse</a:t>
            </a:r>
            <a:r>
              <a:rPr lang="en-US" sz="2400" spc="50">
                <a:latin typeface="+mj-lt"/>
              </a:rPr>
              <a:t>” </a:t>
            </a:r>
            <a:r>
              <a:rPr lang="en-US" sz="2400" spc="50" err="1">
                <a:latin typeface="+mj-lt"/>
              </a:rPr>
              <a:t>osv</a:t>
            </a:r>
            <a:r>
              <a:rPr lang="en-US" sz="2400" spc="50">
                <a:latin typeface="+mj-lt"/>
              </a:rPr>
              <a:t>. </a:t>
            </a:r>
            <a:r>
              <a:rPr lang="en-US" sz="2400" spc="50" err="1">
                <a:latin typeface="+mj-lt"/>
              </a:rPr>
              <a:t>Misliker</a:t>
            </a:r>
            <a:r>
              <a:rPr lang="en-US" sz="2400" spc="50">
                <a:latin typeface="+mj-lt"/>
              </a:rPr>
              <a:t> </a:t>
            </a:r>
            <a:r>
              <a:rPr lang="en-US" sz="2400" spc="50" err="1">
                <a:latin typeface="+mj-lt"/>
              </a:rPr>
              <a:t>betegnelsen</a:t>
            </a:r>
            <a:r>
              <a:rPr lang="en-US" sz="2400" spc="50">
                <a:latin typeface="+mj-lt"/>
              </a:rPr>
              <a:t> “</a:t>
            </a:r>
            <a:r>
              <a:rPr lang="en-US" sz="2400" spc="50" err="1">
                <a:latin typeface="+mj-lt"/>
              </a:rPr>
              <a:t>nyreligiøs</a:t>
            </a:r>
            <a:r>
              <a:rPr lang="en-US" sz="2400" spc="50">
                <a:latin typeface="+mj-lt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4655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8411" y="4285675"/>
            <a:ext cx="7115175" cy="1943099"/>
          </a:xfrm>
        </p:spPr>
        <p:txBody>
          <a:bodyPr anchor="b">
            <a:normAutofit fontScale="90000"/>
          </a:bodyPr>
          <a:lstStyle/>
          <a:p>
            <a:r>
              <a:rPr lang="nb-NO" sz="4900">
                <a:solidFill>
                  <a:schemeClr val="accent1">
                    <a:lumMod val="50000"/>
                  </a:schemeClr>
                </a:solidFill>
              </a:rPr>
              <a:t>«Jeg er </a:t>
            </a:r>
            <a:r>
              <a:rPr lang="nb-NO" sz="4900" u="sng">
                <a:solidFill>
                  <a:schemeClr val="accent1">
                    <a:lumMod val="50000"/>
                  </a:schemeClr>
                </a:solidFill>
              </a:rPr>
              <a:t>ikke religiøs</a:t>
            </a:r>
            <a:r>
              <a:rPr lang="nb-NO" sz="4900">
                <a:solidFill>
                  <a:schemeClr val="accent1">
                    <a:lumMod val="50000"/>
                  </a:schemeClr>
                </a:solidFill>
              </a:rPr>
              <a:t>, men jeg er spirituell.»</a:t>
            </a:r>
            <a:br>
              <a:rPr lang="nb-NO" sz="2200"/>
            </a:br>
            <a:br>
              <a:rPr lang="nb-NO" sz="2200"/>
            </a:br>
            <a:br>
              <a:rPr lang="nb-NO"/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512" y="836221"/>
            <a:ext cx="10444971" cy="871078"/>
          </a:xfrm>
        </p:spPr>
        <p:txBody>
          <a:bodyPr>
            <a:noAutofit/>
          </a:bodyPr>
          <a:lstStyle/>
          <a:p>
            <a:r>
              <a:rPr lang="nb-NO" sz="3200" b="1"/>
              <a:t>Eksempler på «nyreligiøse» utsagn</a:t>
            </a:r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644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90" y="5313468"/>
            <a:ext cx="6761944" cy="1788593"/>
          </a:xfrm>
        </p:spPr>
        <p:txBody>
          <a:bodyPr anchor="b">
            <a:normAutofit fontScale="90000"/>
          </a:bodyPr>
          <a:lstStyle/>
          <a:p>
            <a:r>
              <a:rPr lang="nb-NO" sz="2700">
                <a:solidFill>
                  <a:srgbClr val="002060"/>
                </a:solidFill>
              </a:rPr>
              <a:t>«Jeg er mer opptatt av </a:t>
            </a:r>
            <a:r>
              <a:rPr lang="nb-NO" sz="2700" u="sng">
                <a:solidFill>
                  <a:srgbClr val="002060"/>
                </a:solidFill>
              </a:rPr>
              <a:t>selvutvikling</a:t>
            </a:r>
            <a:r>
              <a:rPr lang="nb-NO" sz="2700">
                <a:solidFill>
                  <a:srgbClr val="002060"/>
                </a:solidFill>
              </a:rPr>
              <a:t>. Jeg leser horoskop hver dag og jeg dater ikke </a:t>
            </a:r>
            <a:r>
              <a:rPr lang="nb-NO" sz="2700" err="1">
                <a:solidFill>
                  <a:srgbClr val="002060"/>
                </a:solidFill>
              </a:rPr>
              <a:t>capricorns</a:t>
            </a:r>
            <a:r>
              <a:rPr lang="nb-NO" sz="2700">
                <a:solidFill>
                  <a:srgbClr val="002060"/>
                </a:solidFill>
              </a:rPr>
              <a:t>!»</a:t>
            </a:r>
            <a:br>
              <a:rPr lang="nb-NO" sz="2200"/>
            </a:br>
            <a:br>
              <a:rPr lang="nb-NO" sz="2200"/>
            </a:br>
            <a:r>
              <a:rPr lang="nb-NO" sz="2700">
                <a:solidFill>
                  <a:srgbClr val="002060"/>
                </a:solidFill>
              </a:rPr>
              <a:t>Jeg er døpt i kirken, men praktiserer ikke kristendommen»</a:t>
            </a:r>
            <a:br>
              <a:rPr lang="nb-NO" sz="2700">
                <a:solidFill>
                  <a:srgbClr val="002060"/>
                </a:solidFill>
              </a:rPr>
            </a:br>
            <a:br>
              <a:rPr lang="nb-NO" sz="2200"/>
            </a:br>
            <a:br>
              <a:rPr lang="nb-NO"/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71" y="842272"/>
            <a:ext cx="10760856" cy="871078"/>
          </a:xfrm>
        </p:spPr>
        <p:txBody>
          <a:bodyPr>
            <a:noAutofit/>
          </a:bodyPr>
          <a:lstStyle/>
          <a:p>
            <a:r>
              <a:rPr lang="nb-NO" sz="3200" b="1"/>
              <a:t>Eksempler på «nyreligiøse» utsagn</a:t>
            </a:r>
          </a:p>
          <a:p>
            <a:endParaRPr lang="nb-NO" sz="3200" b="1"/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3,900+ Capricorn Stock Illustrations, Royalty-Free Vector Graphics &amp; Clip  Art - iStock | Capricorn symbol, Capricorn sign, Capricorn zodiac">
            <a:extLst>
              <a:ext uri="{FF2B5EF4-FFF2-40B4-BE49-F238E27FC236}">
                <a16:creationId xmlns:a16="http://schemas.microsoft.com/office/drawing/2014/main" id="{763DC61E-8638-AF22-905F-6654ED3A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201472"/>
            <a:ext cx="3361127" cy="33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685ADD55-725A-B768-0C85-281CFD0759E5}"/>
              </a:ext>
            </a:extLst>
          </p:cNvPr>
          <p:cNvGrpSpPr/>
          <p:nvPr/>
        </p:nvGrpSpPr>
        <p:grpSpPr>
          <a:xfrm>
            <a:off x="7616235" y="1591320"/>
            <a:ext cx="4159800" cy="4925880"/>
            <a:chOff x="7616235" y="1591320"/>
            <a:chExt cx="4159800" cy="492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0" name="Håndskrift 9">
                  <a:extLst>
                    <a:ext uri="{FF2B5EF4-FFF2-40B4-BE49-F238E27FC236}">
                      <a16:creationId xmlns:a16="http://schemas.microsoft.com/office/drawing/2014/main" id="{97D5C68D-DD7B-93E4-AEAE-A02A05C8623C}"/>
                    </a:ext>
                  </a:extLst>
                </p14:cNvPr>
                <p14:cNvContentPartPr/>
                <p14:nvPr/>
              </p14:nvContentPartPr>
              <p14:xfrm>
                <a:off x="7616235" y="1668720"/>
                <a:ext cx="3709080" cy="4848480"/>
              </p14:xfrm>
            </p:contentPart>
          </mc:Choice>
          <mc:Fallback>
            <p:pic>
              <p:nvPicPr>
                <p:cNvPr id="10" name="Håndskrift 9">
                  <a:extLst>
                    <a:ext uri="{FF2B5EF4-FFF2-40B4-BE49-F238E27FC236}">
                      <a16:creationId xmlns:a16="http://schemas.microsoft.com/office/drawing/2014/main" id="{97D5C68D-DD7B-93E4-AEAE-A02A05C8623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80238" y="1632720"/>
                  <a:ext cx="3780713" cy="49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Håndskrift 10">
                  <a:extLst>
                    <a:ext uri="{FF2B5EF4-FFF2-40B4-BE49-F238E27FC236}">
                      <a16:creationId xmlns:a16="http://schemas.microsoft.com/office/drawing/2014/main" id="{B1ED741D-DD6F-7B4E-39F5-F10AC6E07E29}"/>
                    </a:ext>
                  </a:extLst>
                </p14:cNvPr>
                <p14:cNvContentPartPr/>
                <p14:nvPr/>
              </p14:nvContentPartPr>
              <p14:xfrm>
                <a:off x="8395635" y="1920720"/>
                <a:ext cx="2907360" cy="4140000"/>
              </p14:xfrm>
            </p:contentPart>
          </mc:Choice>
          <mc:Fallback>
            <p:pic>
              <p:nvPicPr>
                <p:cNvPr id="11" name="Håndskrift 10">
                  <a:extLst>
                    <a:ext uri="{FF2B5EF4-FFF2-40B4-BE49-F238E27FC236}">
                      <a16:creationId xmlns:a16="http://schemas.microsoft.com/office/drawing/2014/main" id="{B1ED741D-DD6F-7B4E-39F5-F10AC6E07E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59635" y="1884720"/>
                  <a:ext cx="2979000" cy="42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Håndskrift 12">
                  <a:extLst>
                    <a:ext uri="{FF2B5EF4-FFF2-40B4-BE49-F238E27FC236}">
                      <a16:creationId xmlns:a16="http://schemas.microsoft.com/office/drawing/2014/main" id="{6CA6930D-0495-CEAE-A01B-9F545463274A}"/>
                    </a:ext>
                  </a:extLst>
                </p14:cNvPr>
                <p14:cNvContentPartPr/>
                <p14:nvPr/>
              </p14:nvContentPartPr>
              <p14:xfrm>
                <a:off x="7898835" y="1591320"/>
                <a:ext cx="3877200" cy="4320360"/>
              </p14:xfrm>
            </p:contentPart>
          </mc:Choice>
          <mc:Fallback>
            <p:pic>
              <p:nvPicPr>
                <p:cNvPr id="13" name="Håndskrift 12">
                  <a:extLst>
                    <a:ext uri="{FF2B5EF4-FFF2-40B4-BE49-F238E27FC236}">
                      <a16:creationId xmlns:a16="http://schemas.microsoft.com/office/drawing/2014/main" id="{6CA6930D-0495-CEAE-A01B-9F54546327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62835" y="1555320"/>
                  <a:ext cx="3948840" cy="439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305888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827" y="5947514"/>
            <a:ext cx="6057600" cy="1447799"/>
          </a:xfrm>
        </p:spPr>
        <p:txBody>
          <a:bodyPr anchor="b">
            <a:normAutofit fontScale="90000"/>
          </a:bodyPr>
          <a:lstStyle/>
          <a:p>
            <a:br>
              <a:rPr lang="nb-NO" sz="4000">
                <a:solidFill>
                  <a:schemeClr val="accent5">
                    <a:lumMod val="75000"/>
                  </a:schemeClr>
                </a:solidFill>
              </a:rPr>
            </a:br>
            <a:r>
              <a:rPr lang="nb-NO" sz="3100">
                <a:solidFill>
                  <a:schemeClr val="accent5">
                    <a:lumMod val="75000"/>
                  </a:schemeClr>
                </a:solidFill>
              </a:rPr>
              <a:t>«Jeg tror ikke det finnes en gud, men jeg tror på </a:t>
            </a:r>
            <a:r>
              <a:rPr lang="nb-NO" sz="3100" u="sng">
                <a:solidFill>
                  <a:schemeClr val="accent5">
                    <a:lumMod val="75000"/>
                  </a:schemeClr>
                </a:solidFill>
              </a:rPr>
              <a:t>energier</a:t>
            </a:r>
            <a:r>
              <a:rPr lang="nb-NO" sz="3100">
                <a:solidFill>
                  <a:schemeClr val="accent5">
                    <a:lumMod val="75000"/>
                  </a:schemeClr>
                </a:solidFill>
              </a:rPr>
              <a:t> og på </a:t>
            </a:r>
            <a:r>
              <a:rPr lang="nb-NO" sz="3100" u="sng">
                <a:solidFill>
                  <a:schemeClr val="accent5">
                    <a:lumMod val="75000"/>
                  </a:schemeClr>
                </a:solidFill>
              </a:rPr>
              <a:t>krefter</a:t>
            </a:r>
            <a:r>
              <a:rPr lang="nb-NO" sz="3100">
                <a:solidFill>
                  <a:schemeClr val="accent5">
                    <a:lumMod val="75000"/>
                  </a:schemeClr>
                </a:solidFill>
              </a:rPr>
              <a:t> større enn oss selv. Alt henger sammen, og ingenting er tilfeldig.»</a:t>
            </a:r>
            <a:br>
              <a:rPr lang="nb-NO" sz="3600">
                <a:solidFill>
                  <a:schemeClr val="accent5">
                    <a:lumMod val="75000"/>
                  </a:schemeClr>
                </a:solidFill>
              </a:rPr>
            </a:br>
            <a:br>
              <a:rPr lang="nb-NO" sz="2200"/>
            </a:br>
            <a:br>
              <a:rPr lang="nb-NO"/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71" y="842272"/>
            <a:ext cx="10760856" cy="871078"/>
          </a:xfrm>
        </p:spPr>
        <p:txBody>
          <a:bodyPr>
            <a:noAutofit/>
          </a:bodyPr>
          <a:lstStyle/>
          <a:p>
            <a:r>
              <a:rPr lang="nb-NO" sz="3200" b="1"/>
              <a:t>Eksempler på «nyreligiøse» utsagn</a:t>
            </a:r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Gruppe av frøplanter som vokser av jord">
            <a:extLst>
              <a:ext uri="{FF2B5EF4-FFF2-40B4-BE49-F238E27FC236}">
                <a16:creationId xmlns:a16="http://schemas.microsoft.com/office/drawing/2014/main" id="{F976B9FF-2B1C-B4CB-2023-CA22124B8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1" y="2246670"/>
            <a:ext cx="4343137" cy="28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28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025" y="5538329"/>
            <a:ext cx="6114752" cy="1447799"/>
          </a:xfrm>
        </p:spPr>
        <p:txBody>
          <a:bodyPr anchor="b">
            <a:normAutofit fontScale="90000"/>
          </a:bodyPr>
          <a:lstStyle/>
          <a:p>
            <a:br>
              <a:rPr lang="nb-NO" sz="4000">
                <a:solidFill>
                  <a:schemeClr val="accent2">
                    <a:lumMod val="75000"/>
                  </a:schemeClr>
                </a:solidFill>
              </a:rPr>
            </a:br>
            <a:r>
              <a:rPr lang="nb-NO" sz="2700">
                <a:solidFill>
                  <a:srgbClr val="52243F"/>
                </a:solidFill>
              </a:rPr>
              <a:t>«Jeg tror det finnes skjulte krefter i oss selv som vi må komme i kontakt med for å bli den beste versjonen av oss selv. Dette kan man gjøre gjennom spesielle øvelser.»</a:t>
            </a:r>
            <a:br>
              <a:rPr lang="nb-NO" sz="3600"/>
            </a:br>
            <a:br>
              <a:rPr lang="nb-NO" sz="2200"/>
            </a:br>
            <a:br>
              <a:rPr lang="nb-NO"/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71" y="842272"/>
            <a:ext cx="10760856" cy="871078"/>
          </a:xfrm>
        </p:spPr>
        <p:txBody>
          <a:bodyPr>
            <a:noAutofit/>
          </a:bodyPr>
          <a:lstStyle/>
          <a:p>
            <a:r>
              <a:rPr lang="nb-NO" sz="3200" b="1"/>
              <a:t>Eksempler på «nyreligiøse» utsagn</a:t>
            </a:r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6181BB-7486-9362-2F46-A3E9BEFE3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5" r="15652"/>
          <a:stretch/>
        </p:blipFill>
        <p:spPr>
          <a:xfrm>
            <a:off x="7399402" y="1713350"/>
            <a:ext cx="3581400" cy="417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066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3BD7A2-7F13-2A01-461B-7F84A965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571" y="5144650"/>
            <a:ext cx="5628237" cy="1481827"/>
          </a:xfrm>
        </p:spPr>
        <p:txBody>
          <a:bodyPr anchor="b">
            <a:normAutofit fontScale="90000"/>
          </a:bodyPr>
          <a:lstStyle/>
          <a:p>
            <a:br>
              <a:rPr lang="nb-NO" sz="3100">
                <a:solidFill>
                  <a:srgbClr val="8C3A3A"/>
                </a:solidFill>
              </a:rPr>
            </a:br>
            <a:r>
              <a:rPr lang="nb-NO" sz="2200">
                <a:solidFill>
                  <a:srgbClr val="8C3A3A"/>
                </a:solidFill>
              </a:rPr>
              <a:t>«Jeg vil ikke tilhøre en religiøs gruppe/kirke. det er mye fint i flere religioner, så jeg velger ut det som passer meg best fra de ulike tradisjonene. Det er litt som å velge det godteriet man liker best fra smågodt-disken».</a:t>
            </a:r>
            <a:br>
              <a:rPr lang="nb-NO" sz="2200">
                <a:solidFill>
                  <a:srgbClr val="8C3A3A"/>
                </a:solidFill>
              </a:rPr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5E91B-B734-2382-C958-4167496C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71" y="842272"/>
            <a:ext cx="10760856" cy="871078"/>
          </a:xfrm>
        </p:spPr>
        <p:txBody>
          <a:bodyPr>
            <a:noAutofit/>
          </a:bodyPr>
          <a:lstStyle/>
          <a:p>
            <a:r>
              <a:rPr lang="nb-NO" sz="3200" b="1"/>
              <a:t>Eksempler på «nyreligiøse» utsagn</a:t>
            </a:r>
          </a:p>
        </p:txBody>
      </p:sp>
      <p:sp>
        <p:nvSpPr>
          <p:cNvPr id="42" name="Freeform: Shape 31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oops butikker stopper salget av smågodt | Convenience">
            <a:extLst>
              <a:ext uri="{FF2B5EF4-FFF2-40B4-BE49-F238E27FC236}">
                <a16:creationId xmlns:a16="http://schemas.microsoft.com/office/drawing/2014/main" id="{E2D3A7CC-B4A2-3C92-BB5D-BE56A775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30" y="2294950"/>
            <a:ext cx="451229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604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ArchiveVTI">
  <a:themeElements>
    <a:clrScheme name="AnalogousFromLightSeedLeftStep">
      <a:dk1>
        <a:srgbClr val="000000"/>
      </a:dk1>
      <a:lt1>
        <a:srgbClr val="FFFFFF"/>
      </a:lt1>
      <a:dk2>
        <a:srgbClr val="213B33"/>
      </a:dk2>
      <a:lt2>
        <a:srgbClr val="E8E3E2"/>
      </a:lt2>
      <a:accent1>
        <a:srgbClr val="4EAFBA"/>
      </a:accent1>
      <a:accent2>
        <a:srgbClr val="4DB392"/>
      </a:accent2>
      <a:accent3>
        <a:srgbClr val="4FB369"/>
      </a:accent3>
      <a:accent4>
        <a:srgbClr val="5DB54E"/>
      </a:accent4>
      <a:accent5>
        <a:srgbClr val="89AA5D"/>
      </a:accent5>
      <a:accent6>
        <a:srgbClr val="A3A546"/>
      </a:accent6>
      <a:hlink>
        <a:srgbClr val="AE7069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9E54EC3D5B0A47ACF54CDFB053087E" ma:contentTypeVersion="10" ma:contentTypeDescription="Opprett et nytt dokument." ma:contentTypeScope="" ma:versionID="39871280703872d409aff31a805df82e">
  <xsd:schema xmlns:xsd="http://www.w3.org/2001/XMLSchema" xmlns:xs="http://www.w3.org/2001/XMLSchema" xmlns:p="http://schemas.microsoft.com/office/2006/metadata/properties" xmlns:ns2="d960d8d6-1bff-4100-b1e0-ac39014840f2" xmlns:ns3="0d042131-65f3-449a-b049-daf7e5981dfc" targetNamespace="http://schemas.microsoft.com/office/2006/metadata/properties" ma:root="true" ma:fieldsID="25cb9d8b3706e2871a33f03b7bfa31ac" ns2:_="" ns3:_="">
    <xsd:import namespace="d960d8d6-1bff-4100-b1e0-ac39014840f2"/>
    <xsd:import namespace="0d042131-65f3-449a-b049-daf7e5981df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0d8d6-1bff-4100-b1e0-ac39014840f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emerkelapper" ma:readOnly="false" ma:fieldId="{5cf76f15-5ced-4ddc-b409-7134ff3c332f}" ma:taxonomyMulti="true" ma:sspId="d2bf785b-8fef-4b70-b2f9-38d45fd2c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42131-65f3-449a-b049-daf7e5981df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9ebbd4b-9b34-4192-b75f-6cdbf25fe1a3}" ma:internalName="TaxCatchAll" ma:showField="CatchAllData" ma:web="0d042131-65f3-449a-b049-daf7e5981d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BC28C9-E69D-4117-BB3E-24D64F5E797A}">
  <ds:schemaRefs>
    <ds:schemaRef ds:uri="0d042131-65f3-449a-b049-daf7e5981dfc"/>
    <ds:schemaRef ds:uri="d960d8d6-1bff-4100-b1e0-ac39014840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497585-A89E-4E4B-9769-5C9CF45DA8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ArchiveVTI</vt:lpstr>
      <vt:lpstr>Hvem skal ut?</vt:lpstr>
      <vt:lpstr>Nyreligiøsitet</vt:lpstr>
      <vt:lpstr>PowerPoint Presentation</vt:lpstr>
      <vt:lpstr>Nyreligiøsitet</vt:lpstr>
      <vt:lpstr>«Jeg er ikke religiøs, men jeg er spirituell.»    </vt:lpstr>
      <vt:lpstr>«Jeg er mer opptatt av selvutvikling. Jeg leser horoskop hver dag og jeg dater ikke capricorns!»  Jeg er døpt i kirken, men praktiserer ikke kristendommen»    </vt:lpstr>
      <vt:lpstr> «Jeg tror ikke det finnes en gud, men jeg tror på energier og på krefter større enn oss selv. Alt henger sammen, og ingenting er tilfeldig.»    </vt:lpstr>
      <vt:lpstr> «Jeg tror det finnes skjulte krefter i oss selv som vi må komme i kontakt med for å bli den beste versjonen av oss selv. Dette kan man gjøre gjennom spesielle øvelser.»    </vt:lpstr>
      <vt:lpstr> «Jeg vil ikke tilhøre en religiøs gruppe/kirke. det er mye fint i flere religioner, så jeg velger ut det som passer meg best fra de ulike tradisjonene. Det er litt som å velge det godteriet man liker best fra smågodt-disken».  </vt:lpstr>
      <vt:lpstr>Sjaman durek som eksempel</vt:lpstr>
      <vt:lpstr>Oppgave:  Forklar disse begrepene med en setning og et eksempel. Bruk læreboka eller google.</vt:lpstr>
      <vt:lpstr>PowerPoint Presentation</vt:lpstr>
      <vt:lpstr>Oppsummering av viktigste punkter</vt:lpstr>
      <vt:lpstr>Nyreligiøsitet - oppsummering</vt:lpstr>
      <vt:lpstr>Nye religioner (nyreligiøse bevegelser)</vt:lpstr>
      <vt:lpstr>Hva er «nye religioner»</vt:lpstr>
      <vt:lpstr>To underkategorier </vt:lpstr>
      <vt:lpstr>Hvorfor blir folk med i disse gruppene?</vt:lpstr>
      <vt:lpstr>Kortfilm 25 min! </vt:lpstr>
      <vt:lpstr>EKSempler på mer hverdagslige grupper med folk som kan ligne på kulter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 deres egen kult med utgangspunkt i filmen – jobb i grupper – ha det gøy!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Nyreligiøsitet</dc:title>
  <dc:creator>Sandra Marin Sauge</dc:creator>
  <cp:revision>1</cp:revision>
  <dcterms:created xsi:type="dcterms:W3CDTF">2024-03-05T09:11:28Z</dcterms:created>
  <dcterms:modified xsi:type="dcterms:W3CDTF">2024-03-18T13:43:28Z</dcterms:modified>
</cp:coreProperties>
</file>