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96123-6CE1-43D0-B409-DC8EF57A5278}" v="11" dt="2024-03-01T10:09:48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Eid Haugen" userId="cc00933e-08c2-41f3-aa40-f3955a9e25bc" providerId="ADAL" clId="{EBA96123-6CE1-43D0-B409-DC8EF57A5278}"/>
    <pc:docChg chg="undo custSel addSld delSld modSld">
      <pc:chgData name="Nora Eid Haugen" userId="cc00933e-08c2-41f3-aa40-f3955a9e25bc" providerId="ADAL" clId="{EBA96123-6CE1-43D0-B409-DC8EF57A5278}" dt="2024-03-01T10:10:55.769" v="1368" actId="404"/>
      <pc:docMkLst>
        <pc:docMk/>
      </pc:docMkLst>
      <pc:sldChg chg="addSp modSp mod setBg">
        <pc:chgData name="Nora Eid Haugen" userId="cc00933e-08c2-41f3-aa40-f3955a9e25bc" providerId="ADAL" clId="{EBA96123-6CE1-43D0-B409-DC8EF57A5278}" dt="2024-03-01T09:51:57.127" v="997" actId="1076"/>
        <pc:sldMkLst>
          <pc:docMk/>
          <pc:sldMk cId="3415480627" sldId="256"/>
        </pc:sldMkLst>
        <pc:spChg chg="add mod">
          <ac:chgData name="Nora Eid Haugen" userId="cc00933e-08c2-41f3-aa40-f3955a9e25bc" providerId="ADAL" clId="{EBA96123-6CE1-43D0-B409-DC8EF57A5278}" dt="2024-03-01T09:51:57.127" v="997" actId="1076"/>
          <ac:spMkLst>
            <pc:docMk/>
            <pc:sldMk cId="3415480627" sldId="256"/>
            <ac:spMk id="3" creationId="{EA44D011-E7B0-3255-D11D-DCE7CF1A761C}"/>
          </ac:spMkLst>
        </pc:spChg>
        <pc:spChg chg="mod">
          <ac:chgData name="Nora Eid Haugen" userId="cc00933e-08c2-41f3-aa40-f3955a9e25bc" providerId="ADAL" clId="{EBA96123-6CE1-43D0-B409-DC8EF57A5278}" dt="2024-03-01T09:51:07.254" v="954" actId="26606"/>
          <ac:spMkLst>
            <pc:docMk/>
            <pc:sldMk cId="3415480627" sldId="256"/>
            <ac:spMk id="4" creationId="{39224A6D-1387-3ACE-FB9E-1C7BB9C97151}"/>
          </ac:spMkLst>
        </pc:spChg>
        <pc:spChg chg="mod">
          <ac:chgData name="Nora Eid Haugen" userId="cc00933e-08c2-41f3-aa40-f3955a9e25bc" providerId="ADAL" clId="{EBA96123-6CE1-43D0-B409-DC8EF57A5278}" dt="2024-03-01T09:51:50.500" v="995" actId="21"/>
          <ac:spMkLst>
            <pc:docMk/>
            <pc:sldMk cId="3415480627" sldId="256"/>
            <ac:spMk id="5" creationId="{5149EE74-C73A-1876-710A-78D2FFB82413}"/>
          </ac:spMkLst>
        </pc:spChg>
        <pc:spChg chg="add">
          <ac:chgData name="Nora Eid Haugen" userId="cc00933e-08c2-41f3-aa40-f3955a9e25bc" providerId="ADAL" clId="{EBA96123-6CE1-43D0-B409-DC8EF57A5278}" dt="2024-03-01T09:51:07.254" v="954" actId="26606"/>
          <ac:spMkLst>
            <pc:docMk/>
            <pc:sldMk cId="3415480627" sldId="256"/>
            <ac:spMk id="1031" creationId="{0DBF1ABE-8590-450D-BB49-BDDCCF3EEA9E}"/>
          </ac:spMkLst>
        </pc:spChg>
        <pc:spChg chg="add">
          <ac:chgData name="Nora Eid Haugen" userId="cc00933e-08c2-41f3-aa40-f3955a9e25bc" providerId="ADAL" clId="{EBA96123-6CE1-43D0-B409-DC8EF57A5278}" dt="2024-03-01T09:51:07.254" v="954" actId="26606"/>
          <ac:spMkLst>
            <pc:docMk/>
            <pc:sldMk cId="3415480627" sldId="256"/>
            <ac:spMk id="1033" creationId="{18D32C3D-8F76-4E99-BE56-0836CC38CC84}"/>
          </ac:spMkLst>
        </pc:spChg>
        <pc:spChg chg="add">
          <ac:chgData name="Nora Eid Haugen" userId="cc00933e-08c2-41f3-aa40-f3955a9e25bc" providerId="ADAL" clId="{EBA96123-6CE1-43D0-B409-DC8EF57A5278}" dt="2024-03-01T09:51:07.254" v="954" actId="26606"/>
          <ac:spMkLst>
            <pc:docMk/>
            <pc:sldMk cId="3415480627" sldId="256"/>
            <ac:spMk id="1035" creationId="{70766076-46F5-42D5-A773-2B3BEF2B8B74}"/>
          </ac:spMkLst>
        </pc:spChg>
        <pc:spChg chg="add">
          <ac:chgData name="Nora Eid Haugen" userId="cc00933e-08c2-41f3-aa40-f3955a9e25bc" providerId="ADAL" clId="{EBA96123-6CE1-43D0-B409-DC8EF57A5278}" dt="2024-03-01T09:51:07.254" v="954" actId="26606"/>
          <ac:spMkLst>
            <pc:docMk/>
            <pc:sldMk cId="3415480627" sldId="256"/>
            <ac:spMk id="1037" creationId="{CB7B90D9-1EC2-4A12-B24A-342C1BCA2FA1}"/>
          </ac:spMkLst>
        </pc:spChg>
        <pc:picChg chg="add mod">
          <ac:chgData name="Nora Eid Haugen" userId="cc00933e-08c2-41f3-aa40-f3955a9e25bc" providerId="ADAL" clId="{EBA96123-6CE1-43D0-B409-DC8EF57A5278}" dt="2024-03-01T09:51:07.254" v="954" actId="26606"/>
          <ac:picMkLst>
            <pc:docMk/>
            <pc:sldMk cId="3415480627" sldId="256"/>
            <ac:picMk id="1026" creationId="{79B6F886-41C5-870A-9804-80084E5465E0}"/>
          </ac:picMkLst>
        </pc:picChg>
      </pc:sldChg>
      <pc:sldChg chg="modSp mod">
        <pc:chgData name="Nora Eid Haugen" userId="cc00933e-08c2-41f3-aa40-f3955a9e25bc" providerId="ADAL" clId="{EBA96123-6CE1-43D0-B409-DC8EF57A5278}" dt="2024-03-01T09:52:22.059" v="1033" actId="20577"/>
        <pc:sldMkLst>
          <pc:docMk/>
          <pc:sldMk cId="3799860897" sldId="257"/>
        </pc:sldMkLst>
        <pc:spChg chg="mod">
          <ac:chgData name="Nora Eid Haugen" userId="cc00933e-08c2-41f3-aa40-f3955a9e25bc" providerId="ADAL" clId="{EBA96123-6CE1-43D0-B409-DC8EF57A5278}" dt="2024-03-01T09:52:15.238" v="1031" actId="20577"/>
          <ac:spMkLst>
            <pc:docMk/>
            <pc:sldMk cId="3799860897" sldId="257"/>
            <ac:spMk id="2" creationId="{E6244C0B-C180-DC33-3283-FA1CE09BECA1}"/>
          </ac:spMkLst>
        </pc:spChg>
        <pc:spChg chg="mod">
          <ac:chgData name="Nora Eid Haugen" userId="cc00933e-08c2-41f3-aa40-f3955a9e25bc" providerId="ADAL" clId="{EBA96123-6CE1-43D0-B409-DC8EF57A5278}" dt="2024-03-01T09:52:22.059" v="1033" actId="20577"/>
          <ac:spMkLst>
            <pc:docMk/>
            <pc:sldMk cId="3799860897" sldId="257"/>
            <ac:spMk id="3" creationId="{58C9C6D4-BB46-E5F2-8987-D97B607B6EFC}"/>
          </ac:spMkLst>
        </pc:spChg>
      </pc:sldChg>
      <pc:sldChg chg="del">
        <pc:chgData name="Nora Eid Haugen" userId="cc00933e-08c2-41f3-aa40-f3955a9e25bc" providerId="ADAL" clId="{EBA96123-6CE1-43D0-B409-DC8EF57A5278}" dt="2024-02-28T16:02:21.574" v="33" actId="47"/>
        <pc:sldMkLst>
          <pc:docMk/>
          <pc:sldMk cId="1679283017" sldId="258"/>
        </pc:sldMkLst>
      </pc:sldChg>
      <pc:sldChg chg="addSp delSp modSp mod">
        <pc:chgData name="Nora Eid Haugen" userId="cc00933e-08c2-41f3-aa40-f3955a9e25bc" providerId="ADAL" clId="{EBA96123-6CE1-43D0-B409-DC8EF57A5278}" dt="2024-02-28T15:36:20.344" v="6" actId="20577"/>
        <pc:sldMkLst>
          <pc:docMk/>
          <pc:sldMk cId="1118810341" sldId="259"/>
        </pc:sldMkLst>
        <pc:spChg chg="mod">
          <ac:chgData name="Nora Eid Haugen" userId="cc00933e-08c2-41f3-aa40-f3955a9e25bc" providerId="ADAL" clId="{EBA96123-6CE1-43D0-B409-DC8EF57A5278}" dt="2024-02-28T15:36:16.674" v="4" actId="26606"/>
          <ac:spMkLst>
            <pc:docMk/>
            <pc:sldMk cId="1118810341" sldId="259"/>
            <ac:spMk id="2" creationId="{AEE3B9A5-6B57-B419-D524-6692FD9D7F11}"/>
          </ac:spMkLst>
        </pc:spChg>
        <pc:spChg chg="mod ord">
          <ac:chgData name="Nora Eid Haugen" userId="cc00933e-08c2-41f3-aa40-f3955a9e25bc" providerId="ADAL" clId="{EBA96123-6CE1-43D0-B409-DC8EF57A5278}" dt="2024-02-28T15:36:20.344" v="6" actId="20577"/>
          <ac:spMkLst>
            <pc:docMk/>
            <pc:sldMk cId="1118810341" sldId="259"/>
            <ac:spMk id="3" creationId="{12BF1037-E938-A373-D1FF-3804C92F1DFB}"/>
          </ac:spMkLst>
        </pc:spChg>
        <pc:spChg chg="add del">
          <ac:chgData name="Nora Eid Haugen" userId="cc00933e-08c2-41f3-aa40-f3955a9e25bc" providerId="ADAL" clId="{EBA96123-6CE1-43D0-B409-DC8EF57A5278}" dt="2024-02-28T15:36:16.674" v="4" actId="26606"/>
          <ac:spMkLst>
            <pc:docMk/>
            <pc:sldMk cId="1118810341" sldId="259"/>
            <ac:spMk id="16" creationId="{2B97F24A-32CE-4C1C-A50D-3016B394DCFB}"/>
          </ac:spMkLst>
        </pc:spChg>
        <pc:spChg chg="add del">
          <ac:chgData name="Nora Eid Haugen" userId="cc00933e-08c2-41f3-aa40-f3955a9e25bc" providerId="ADAL" clId="{EBA96123-6CE1-43D0-B409-DC8EF57A5278}" dt="2024-02-28T15:36:16.674" v="4" actId="26606"/>
          <ac:spMkLst>
            <pc:docMk/>
            <pc:sldMk cId="1118810341" sldId="259"/>
            <ac:spMk id="18" creationId="{CD8B4F24-440B-49E9-B85D-733523DC064B}"/>
          </ac:spMkLst>
        </pc:spChg>
        <pc:grpChg chg="add del">
          <ac:chgData name="Nora Eid Haugen" userId="cc00933e-08c2-41f3-aa40-f3955a9e25bc" providerId="ADAL" clId="{EBA96123-6CE1-43D0-B409-DC8EF57A5278}" dt="2024-02-28T15:36:16.669" v="3" actId="26606"/>
          <ac:grpSpMkLst>
            <pc:docMk/>
            <pc:sldMk cId="1118810341" sldId="259"/>
            <ac:grpSpMk id="23" creationId="{31C49F18-8757-4E87-5C2E-9D6D7B82BA3B}"/>
          </ac:grpSpMkLst>
        </pc:grpChg>
        <pc:picChg chg="mod">
          <ac:chgData name="Nora Eid Haugen" userId="cc00933e-08c2-41f3-aa40-f3955a9e25bc" providerId="ADAL" clId="{EBA96123-6CE1-43D0-B409-DC8EF57A5278}" dt="2024-02-28T15:36:16.674" v="4" actId="26606"/>
          <ac:picMkLst>
            <pc:docMk/>
            <pc:sldMk cId="1118810341" sldId="259"/>
            <ac:picMk id="4" creationId="{13728686-4944-5319-8049-14B1DF80D8EE}"/>
          </ac:picMkLst>
        </pc:picChg>
      </pc:sldChg>
      <pc:sldChg chg="addSp modSp mod setBg">
        <pc:chgData name="Nora Eid Haugen" userId="cc00933e-08c2-41f3-aa40-f3955a9e25bc" providerId="ADAL" clId="{EBA96123-6CE1-43D0-B409-DC8EF57A5278}" dt="2024-03-01T09:59:14.492" v="1118" actId="404"/>
        <pc:sldMkLst>
          <pc:docMk/>
          <pc:sldMk cId="3208010273" sldId="260"/>
        </pc:sldMkLst>
        <pc:spChg chg="mod">
          <ac:chgData name="Nora Eid Haugen" userId="cc00933e-08c2-41f3-aa40-f3955a9e25bc" providerId="ADAL" clId="{EBA96123-6CE1-43D0-B409-DC8EF57A5278}" dt="2024-03-01T09:53:30.481" v="1036" actId="26606"/>
          <ac:spMkLst>
            <pc:docMk/>
            <pc:sldMk cId="3208010273" sldId="260"/>
            <ac:spMk id="2" creationId="{D7144739-D318-C28E-C3BA-7B55DABD9BE9}"/>
          </ac:spMkLst>
        </pc:spChg>
        <pc:spChg chg="mod ord">
          <ac:chgData name="Nora Eid Haugen" userId="cc00933e-08c2-41f3-aa40-f3955a9e25bc" providerId="ADAL" clId="{EBA96123-6CE1-43D0-B409-DC8EF57A5278}" dt="2024-03-01T09:58:25.589" v="1108" actId="21"/>
          <ac:spMkLst>
            <pc:docMk/>
            <pc:sldMk cId="3208010273" sldId="260"/>
            <ac:spMk id="3" creationId="{477C1E43-4BA6-37F0-0284-81809740B68F}"/>
          </ac:spMkLst>
        </pc:spChg>
        <pc:spChg chg="add mod">
          <ac:chgData name="Nora Eid Haugen" userId="cc00933e-08c2-41f3-aa40-f3955a9e25bc" providerId="ADAL" clId="{EBA96123-6CE1-43D0-B409-DC8EF57A5278}" dt="2024-03-01T09:59:14.492" v="1118" actId="404"/>
          <ac:spMkLst>
            <pc:docMk/>
            <pc:sldMk cId="3208010273" sldId="260"/>
            <ac:spMk id="5" creationId="{D1AE5488-D561-7880-5254-15A584A1DBB9}"/>
          </ac:spMkLst>
        </pc:spChg>
        <pc:spChg chg="add">
          <ac:chgData name="Nora Eid Haugen" userId="cc00933e-08c2-41f3-aa40-f3955a9e25bc" providerId="ADAL" clId="{EBA96123-6CE1-43D0-B409-DC8EF57A5278}" dt="2024-03-01T09:53:30.481" v="1036" actId="26606"/>
          <ac:spMkLst>
            <pc:docMk/>
            <pc:sldMk cId="3208010273" sldId="260"/>
            <ac:spMk id="2055" creationId="{E51BA4DF-2BD4-4EC2-B1DB-B27C8AC71864}"/>
          </ac:spMkLst>
        </pc:spChg>
        <pc:picChg chg="add mod">
          <ac:chgData name="Nora Eid Haugen" userId="cc00933e-08c2-41f3-aa40-f3955a9e25bc" providerId="ADAL" clId="{EBA96123-6CE1-43D0-B409-DC8EF57A5278}" dt="2024-03-01T09:53:30.481" v="1036" actId="26606"/>
          <ac:picMkLst>
            <pc:docMk/>
            <pc:sldMk cId="3208010273" sldId="260"/>
            <ac:picMk id="2050" creationId="{9A10DBA3-7952-95F3-74CD-4D8B4E6BEE18}"/>
          </ac:picMkLst>
        </pc:picChg>
      </pc:sldChg>
      <pc:sldChg chg="addSp delSp modSp new mod setBg">
        <pc:chgData name="Nora Eid Haugen" userId="cc00933e-08c2-41f3-aa40-f3955a9e25bc" providerId="ADAL" clId="{EBA96123-6CE1-43D0-B409-DC8EF57A5278}" dt="2024-03-01T10:10:55.769" v="1368" actId="404"/>
        <pc:sldMkLst>
          <pc:docMk/>
          <pc:sldMk cId="55177744" sldId="261"/>
        </pc:sldMkLst>
        <pc:spChg chg="mod">
          <ac:chgData name="Nora Eid Haugen" userId="cc00933e-08c2-41f3-aa40-f3955a9e25bc" providerId="ADAL" clId="{EBA96123-6CE1-43D0-B409-DC8EF57A5278}" dt="2024-03-01T10:01:48.540" v="1119" actId="26606"/>
          <ac:spMkLst>
            <pc:docMk/>
            <pc:sldMk cId="55177744" sldId="261"/>
            <ac:spMk id="2" creationId="{F6DC3EC9-6EA6-F5B9-0294-CA3765AF3434}"/>
          </ac:spMkLst>
        </pc:spChg>
        <pc:spChg chg="mod">
          <ac:chgData name="Nora Eid Haugen" userId="cc00933e-08c2-41f3-aa40-f3955a9e25bc" providerId="ADAL" clId="{EBA96123-6CE1-43D0-B409-DC8EF57A5278}" dt="2024-03-01T10:10:36.994" v="1362" actId="27636"/>
          <ac:spMkLst>
            <pc:docMk/>
            <pc:sldMk cId="55177744" sldId="261"/>
            <ac:spMk id="3" creationId="{02795226-7471-99A5-3C90-37AB5700B76C}"/>
          </ac:spMkLst>
        </pc:spChg>
        <pc:spChg chg="add mod">
          <ac:chgData name="Nora Eid Haugen" userId="cc00933e-08c2-41f3-aa40-f3955a9e25bc" providerId="ADAL" clId="{EBA96123-6CE1-43D0-B409-DC8EF57A5278}" dt="2024-03-01T10:08:46.884" v="1313" actId="404"/>
          <ac:spMkLst>
            <pc:docMk/>
            <pc:sldMk cId="55177744" sldId="261"/>
            <ac:spMk id="6" creationId="{4AC390C7-F92C-4DF2-34D5-751AF6E9B9CD}"/>
          </ac:spMkLst>
        </pc:spChg>
        <pc:spChg chg="add mod">
          <ac:chgData name="Nora Eid Haugen" userId="cc00933e-08c2-41f3-aa40-f3955a9e25bc" providerId="ADAL" clId="{EBA96123-6CE1-43D0-B409-DC8EF57A5278}" dt="2024-03-01T10:10:55.769" v="1368" actId="404"/>
          <ac:spMkLst>
            <pc:docMk/>
            <pc:sldMk cId="55177744" sldId="261"/>
            <ac:spMk id="8" creationId="{12CD0464-59E2-D53F-1A7C-57C7F5CC38A7}"/>
          </ac:spMkLst>
        </pc:spChg>
        <pc:spChg chg="add">
          <ac:chgData name="Nora Eid Haugen" userId="cc00933e-08c2-41f3-aa40-f3955a9e25bc" providerId="ADAL" clId="{EBA96123-6CE1-43D0-B409-DC8EF57A5278}" dt="2024-03-01T10:01:48.540" v="1119" actId="26606"/>
          <ac:spMkLst>
            <pc:docMk/>
            <pc:sldMk cId="55177744" sldId="261"/>
            <ac:spMk id="9" creationId="{9F7D5CDA-D291-4307-BF55-1381FED29634}"/>
          </ac:spMkLst>
        </pc:spChg>
        <pc:picChg chg="add del">
          <ac:chgData name="Nora Eid Haugen" userId="cc00933e-08c2-41f3-aa40-f3955a9e25bc" providerId="ADAL" clId="{EBA96123-6CE1-43D0-B409-DC8EF57A5278}" dt="2024-03-01T10:09:30.909" v="1314" actId="478"/>
          <ac:picMkLst>
            <pc:docMk/>
            <pc:sldMk cId="55177744" sldId="261"/>
            <ac:picMk id="5" creationId="{34C1CF68-5E5D-A9D2-7611-854BCD9CA284}"/>
          </ac:picMkLst>
        </pc:picChg>
        <pc:picChg chg="add mod">
          <ac:chgData name="Nora Eid Haugen" userId="cc00933e-08c2-41f3-aa40-f3955a9e25bc" providerId="ADAL" clId="{EBA96123-6CE1-43D0-B409-DC8EF57A5278}" dt="2024-03-01T10:09:48.963" v="1320" actId="1076"/>
          <ac:picMkLst>
            <pc:docMk/>
            <pc:sldMk cId="55177744" sldId="261"/>
            <ac:picMk id="3074" creationId="{38523868-0ED6-C7AC-FC83-D0A6390DD1A5}"/>
          </ac:picMkLst>
        </pc:picChg>
      </pc:sldChg>
      <pc:sldChg chg="modSp new mod">
        <pc:chgData name="Nora Eid Haugen" userId="cc00933e-08c2-41f3-aa40-f3955a9e25bc" providerId="ADAL" clId="{EBA96123-6CE1-43D0-B409-DC8EF57A5278}" dt="2024-03-01T10:06:39.971" v="1249" actId="20577"/>
        <pc:sldMkLst>
          <pc:docMk/>
          <pc:sldMk cId="64952582" sldId="262"/>
        </pc:sldMkLst>
        <pc:spChg chg="mod">
          <ac:chgData name="Nora Eid Haugen" userId="cc00933e-08c2-41f3-aa40-f3955a9e25bc" providerId="ADAL" clId="{EBA96123-6CE1-43D0-B409-DC8EF57A5278}" dt="2024-03-01T10:04:47.044" v="1140" actId="20577"/>
          <ac:spMkLst>
            <pc:docMk/>
            <pc:sldMk cId="64952582" sldId="262"/>
            <ac:spMk id="2" creationId="{D7AB92A4-F973-E899-DB50-60E831E8086A}"/>
          </ac:spMkLst>
        </pc:spChg>
        <pc:spChg chg="mod">
          <ac:chgData name="Nora Eid Haugen" userId="cc00933e-08c2-41f3-aa40-f3955a9e25bc" providerId="ADAL" clId="{EBA96123-6CE1-43D0-B409-DC8EF57A5278}" dt="2024-03-01T10:06:39.971" v="1249" actId="20577"/>
          <ac:spMkLst>
            <pc:docMk/>
            <pc:sldMk cId="64952582" sldId="262"/>
            <ac:spMk id="3" creationId="{FD02E995-F313-010F-AA46-027C9C51D8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4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3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5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0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4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59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08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99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77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08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41D1-7822-427B-97AA-82E017ADBCA1}" type="datetimeFigureOut">
              <a:rPr lang="nb-NO" smtClean="0"/>
              <a:t>01.03.2024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73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9224A6D-1387-3ACE-FB9E-1C7BB9C97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pPr algn="l"/>
            <a:r>
              <a:rPr lang="nb-NO" dirty="0"/>
              <a:t>Filosofiske spørsmål</a:t>
            </a:r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149EE74-C73A-1876-710A-78D2FFB82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pPr algn="l"/>
            <a:r>
              <a:rPr lang="nb-NO" dirty="0"/>
              <a:t>KJÆRLIGHET</a:t>
            </a:r>
          </a:p>
          <a:p>
            <a:pPr algn="l"/>
            <a:endParaRPr lang="nb-NO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Auguste Rodin – Store norske leksikon">
            <a:extLst>
              <a:ext uri="{FF2B5EF4-FFF2-40B4-BE49-F238E27FC236}">
                <a16:creationId xmlns:a16="http://schemas.microsoft.com/office/drawing/2014/main" id="{79B6F886-41C5-870A-9804-80084E546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r="1476"/>
          <a:stretch/>
        </p:blipFill>
        <p:spPr bwMode="auto"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A44D011-E7B0-3255-D11D-DCE7CF1A761C}"/>
              </a:ext>
            </a:extLst>
          </p:cNvPr>
          <p:cNvSpPr txBox="1"/>
          <p:nvPr/>
        </p:nvSpPr>
        <p:spPr>
          <a:xfrm>
            <a:off x="4168736" y="632777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/>
              <a:t>Auguste</a:t>
            </a:r>
            <a:r>
              <a:rPr lang="nb-NO" dirty="0"/>
              <a:t> Rodin: </a:t>
            </a:r>
            <a:r>
              <a:rPr lang="nb-NO" i="1" dirty="0"/>
              <a:t>Tenkeren </a:t>
            </a:r>
            <a:r>
              <a:rPr lang="nb-NO" dirty="0"/>
              <a:t>(1880)</a:t>
            </a:r>
          </a:p>
        </p:txBody>
      </p:sp>
    </p:spTree>
    <p:extLst>
      <p:ext uri="{BB962C8B-B14F-4D97-AF65-F5344CB8AC3E}">
        <p14:creationId xmlns:p14="http://schemas.microsoft.com/office/powerpoint/2010/main" val="341548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244C0B-C180-DC33-3283-FA1CE09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Repetisjon av hovedbegreper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91BFA1-77AF-0E58-060B-DC8BEF429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betyr ordet?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C9C6D4-BB46-E5F2-8987-D97B607B6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i="1" dirty="0"/>
              <a:t>filosofi – </a:t>
            </a:r>
            <a:r>
              <a:rPr lang="nb-NO" dirty="0"/>
              <a:t>hva betyr ordet?</a:t>
            </a:r>
          </a:p>
          <a:p>
            <a:r>
              <a:rPr lang="nb-NO" dirty="0"/>
              <a:t>metafysikk</a:t>
            </a:r>
          </a:p>
          <a:p>
            <a:r>
              <a:rPr lang="nb-NO" dirty="0"/>
              <a:t>erkjennelsesteori</a:t>
            </a:r>
          </a:p>
          <a:p>
            <a:r>
              <a:rPr lang="nb-NO" dirty="0"/>
              <a:t>etikk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4F65EB-0606-653A-21B2-B1CFE6B1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A466C5-C3E9-FE3B-1009-29ECB10E50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86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3B9A5-6B57-B419-D524-6692FD9D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b-NO" sz="3600"/>
              <a:t>Platons hulelignelse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BF1037-E938-A373-D1FF-3804C92F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nb-NO" sz="1800" dirty="0"/>
              <a:t>ideenes gjenskinn i verden</a:t>
            </a:r>
          </a:p>
          <a:p>
            <a:r>
              <a:rPr lang="nb-NO" sz="1800" dirty="0"/>
              <a:t>det sanne i ideen og ikke i eksemplaret</a:t>
            </a:r>
          </a:p>
        </p:txBody>
      </p:sp>
      <p:pic>
        <p:nvPicPr>
          <p:cNvPr id="4" name="Picture 2" descr="Hulelignelsen og vår tid – Birger Dyve Larsen – Homo ludens">
            <a:extLst>
              <a:ext uri="{FF2B5EF4-FFF2-40B4-BE49-F238E27FC236}">
                <a16:creationId xmlns:a16="http://schemas.microsoft.com/office/drawing/2014/main" id="{13728686-4944-5319-8049-14B1DF80D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0" b="1682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144739-D318-C28E-C3BA-7B55DABD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 fontScale="90000"/>
          </a:bodyPr>
          <a:lstStyle/>
          <a:p>
            <a:r>
              <a:rPr lang="nb-NO" sz="4000" dirty="0"/>
              <a:t>Kjærlighetsbegrepet i filosofien </a:t>
            </a:r>
            <a:br>
              <a:rPr lang="nb-NO" sz="4000" dirty="0"/>
            </a:br>
            <a:r>
              <a:rPr lang="nb-NO" sz="4000" dirty="0"/>
              <a:t>Finn eksempler fra hverdagen på dette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10DBA3-7952-95F3-74CD-4D8B4E6BE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/>
          <a:stretch/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C1E43-4BA6-37F0-0284-8180974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nb-NO" sz="2000" dirty="0"/>
              <a:t>Hva er kjærlighet? </a:t>
            </a:r>
          </a:p>
          <a:p>
            <a:pPr lvl="1"/>
            <a:r>
              <a:rPr lang="nb-NO" sz="2000" dirty="0"/>
              <a:t>eros</a:t>
            </a:r>
          </a:p>
          <a:p>
            <a:pPr lvl="2"/>
            <a:r>
              <a:rPr lang="nb-NO" dirty="0"/>
              <a:t>gud for kjærlighet og sex</a:t>
            </a:r>
          </a:p>
          <a:p>
            <a:pPr lvl="2"/>
            <a:r>
              <a:rPr lang="nb-NO" dirty="0"/>
              <a:t>Platon: det gode, det skjønne og det sanne</a:t>
            </a:r>
          </a:p>
          <a:p>
            <a:pPr lvl="1"/>
            <a:r>
              <a:rPr lang="nb-NO" sz="2000" dirty="0"/>
              <a:t>agape</a:t>
            </a:r>
          </a:p>
          <a:p>
            <a:pPr lvl="2"/>
            <a:r>
              <a:rPr lang="nb-NO" dirty="0"/>
              <a:t>den uselviske, uerotiske kjærligheten</a:t>
            </a:r>
          </a:p>
          <a:p>
            <a:pPr lvl="2"/>
            <a:r>
              <a:rPr lang="nb-NO" dirty="0"/>
              <a:t>kjærligheten Gud har for menneskene	</a:t>
            </a:r>
          </a:p>
          <a:p>
            <a:pPr lvl="2"/>
            <a:r>
              <a:rPr lang="nb-NO" dirty="0"/>
              <a:t>Nestekjærlighet</a:t>
            </a:r>
          </a:p>
          <a:p>
            <a:pPr lvl="1"/>
            <a:endParaRPr lang="nb-NO" sz="20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1AE5488-D561-7880-5254-15A584A1DBB9}"/>
              </a:ext>
            </a:extLst>
          </p:cNvPr>
          <p:cNvSpPr txBox="1"/>
          <p:nvPr/>
        </p:nvSpPr>
        <p:spPr>
          <a:xfrm>
            <a:off x="3320206" y="6309536"/>
            <a:ext cx="4632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nb-NO" sz="1600" dirty="0"/>
              <a:t>Statue av Eros, Hellas ca. 100-t f. Kr.</a:t>
            </a:r>
          </a:p>
        </p:txBody>
      </p:sp>
    </p:spTree>
    <p:extLst>
      <p:ext uri="{BB962C8B-B14F-4D97-AF65-F5344CB8AC3E}">
        <p14:creationId xmlns:p14="http://schemas.microsoft.com/office/powerpoint/2010/main" val="320801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DC3EC9-6EA6-F5B9-0294-CA3765AF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 dirty="0"/>
              <a:t>Drøft tre moderne kjærlighetsbegreper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795226-7471-99A5-3C90-37AB5700B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b-NO" sz="1700" dirty="0"/>
              <a:t>romantisk kjærlighet</a:t>
            </a:r>
          </a:p>
          <a:p>
            <a:pPr lvl="1"/>
            <a:r>
              <a:rPr lang="nb-NO" sz="1700" dirty="0"/>
              <a:t>1800-tallets romantiske idealer </a:t>
            </a:r>
          </a:p>
          <a:p>
            <a:pPr lvl="1"/>
            <a:r>
              <a:rPr lang="nb-NO" sz="1700" dirty="0"/>
              <a:t>både eros og agape samlet i en person</a:t>
            </a:r>
          </a:p>
          <a:p>
            <a:pPr lvl="1"/>
            <a:r>
              <a:rPr lang="nb-NO" sz="1700" dirty="0"/>
              <a:t>Simon May – romantisk kjærlighetsideal erstatter tidligere gudsdyrkelse </a:t>
            </a:r>
          </a:p>
          <a:p>
            <a:r>
              <a:rPr lang="nb-NO" sz="1700" dirty="0"/>
              <a:t>realistisk kjærlighet (S. May)</a:t>
            </a:r>
          </a:p>
          <a:p>
            <a:pPr lvl="1"/>
            <a:r>
              <a:rPr lang="nb-NO" sz="1700" dirty="0"/>
              <a:t>eros </a:t>
            </a:r>
            <a:r>
              <a:rPr lang="nb-NO" sz="1700" dirty="0" err="1"/>
              <a:t>vs</a:t>
            </a:r>
            <a:r>
              <a:rPr lang="nb-NO" sz="1700" dirty="0"/>
              <a:t> agape</a:t>
            </a:r>
          </a:p>
          <a:p>
            <a:pPr lvl="1"/>
            <a:r>
              <a:rPr lang="nb-NO" sz="1700" dirty="0"/>
              <a:t>betinget </a:t>
            </a:r>
            <a:r>
              <a:rPr lang="nb-NO" sz="1700" dirty="0" err="1"/>
              <a:t>vs</a:t>
            </a:r>
            <a:r>
              <a:rPr lang="nb-NO" sz="1700" dirty="0"/>
              <a:t> ubetinget</a:t>
            </a:r>
          </a:p>
          <a:p>
            <a:pPr lvl="1"/>
            <a:r>
              <a:rPr lang="nb-NO" sz="1700" dirty="0"/>
              <a:t>menneskelig </a:t>
            </a:r>
            <a:r>
              <a:rPr lang="nb-NO" sz="1700" dirty="0" err="1"/>
              <a:t>vs</a:t>
            </a:r>
            <a:r>
              <a:rPr lang="nb-NO" sz="1700" dirty="0"/>
              <a:t> guddommelig</a:t>
            </a:r>
          </a:p>
          <a:p>
            <a:r>
              <a:rPr lang="nb-NO" sz="1700" dirty="0"/>
              <a:t>skapende kjærlighet (M. Hardt og A. </a:t>
            </a:r>
            <a:r>
              <a:rPr lang="nb-NO" sz="1700" dirty="0" err="1"/>
              <a:t>Negri</a:t>
            </a:r>
            <a:r>
              <a:rPr lang="nb-NO" sz="1700" dirty="0"/>
              <a:t>)</a:t>
            </a:r>
          </a:p>
          <a:p>
            <a:pPr lvl="1"/>
            <a:r>
              <a:rPr lang="nb-NO" sz="1700" dirty="0"/>
              <a:t>begjær etter udødelighet</a:t>
            </a:r>
          </a:p>
          <a:p>
            <a:pPr lvl="1"/>
            <a:r>
              <a:rPr lang="nb-NO" sz="1700" dirty="0"/>
              <a:t>allmenngyldig kjærlighet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C390C7-F92C-4DF2-34D5-751AF6E9B9CD}"/>
              </a:ext>
            </a:extLst>
          </p:cNvPr>
          <p:cNvSpPr txBox="1"/>
          <p:nvPr/>
        </p:nvSpPr>
        <p:spPr>
          <a:xfrm>
            <a:off x="624663" y="6364373"/>
            <a:ext cx="6140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nb-NO" sz="1400" dirty="0"/>
              <a:t>Kilde: Eriksen m. fl. (2022), s. 318-322</a:t>
            </a:r>
          </a:p>
        </p:txBody>
      </p:sp>
      <p:pic>
        <p:nvPicPr>
          <p:cNvPr id="3074" name="Picture 2" descr="Kyss">
            <a:extLst>
              <a:ext uri="{FF2B5EF4-FFF2-40B4-BE49-F238E27FC236}">
                <a16:creationId xmlns:a16="http://schemas.microsoft.com/office/drawing/2014/main" id="{38523868-0ED6-C7AC-FC83-D0A6390D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73" y="619010"/>
            <a:ext cx="4255127" cy="56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2CD0464-59E2-D53F-1A7C-57C7F5CC38A7}"/>
              </a:ext>
            </a:extLst>
          </p:cNvPr>
          <p:cNvSpPr txBox="1"/>
          <p:nvPr/>
        </p:nvSpPr>
        <p:spPr>
          <a:xfrm>
            <a:off x="5664495" y="6339811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nb-NO" sz="1400" dirty="0"/>
              <a:t>Edvard Munch: </a:t>
            </a:r>
            <a:r>
              <a:rPr lang="nb-NO" sz="1400" i="1" dirty="0"/>
              <a:t>Kyss </a:t>
            </a:r>
            <a:r>
              <a:rPr lang="nb-NO" sz="1400" dirty="0"/>
              <a:t>(1895)</a:t>
            </a:r>
          </a:p>
        </p:txBody>
      </p:sp>
    </p:spTree>
    <p:extLst>
      <p:ext uri="{BB962C8B-B14F-4D97-AF65-F5344CB8AC3E}">
        <p14:creationId xmlns:p14="http://schemas.microsoft.com/office/powerpoint/2010/main" val="5517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AB92A4-F973-E899-DB50-60E831E8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02E995-F313-010F-AA46-027C9C51D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Eriksen, Frøydis m.fl. (2022). </a:t>
            </a:r>
            <a:r>
              <a:rPr lang="nb-NO" i="1" dirty="0"/>
              <a:t>Religion og etikk. </a:t>
            </a:r>
            <a:r>
              <a:rPr lang="nb-NO" dirty="0"/>
              <a:t>Oslo: Cappelen Damm. </a:t>
            </a:r>
          </a:p>
        </p:txBody>
      </p:sp>
    </p:spTree>
    <p:extLst>
      <p:ext uri="{BB962C8B-B14F-4D97-AF65-F5344CB8AC3E}">
        <p14:creationId xmlns:p14="http://schemas.microsoft.com/office/powerpoint/2010/main" val="6495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</TotalTime>
  <Words>194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Office-tema</vt:lpstr>
      <vt:lpstr>Filosofiske spørsmål</vt:lpstr>
      <vt:lpstr>Repetisjon av hovedbegreper   </vt:lpstr>
      <vt:lpstr>Platons hulelignelse </vt:lpstr>
      <vt:lpstr>Kjærlighetsbegrepet i filosofien  Finn eksempler fra hverdagen på dette</vt:lpstr>
      <vt:lpstr>Drøft tre moderne kjærlighetsbegreper</vt:lpstr>
      <vt:lpstr>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Filosofiske spørsmål</dc:title>
  <dc:creator>Nora Eid Haugen</dc:creator>
  <cp:lastModifiedBy>Anne Berit Nystad</cp:lastModifiedBy>
  <cp:revision>2</cp:revision>
  <dcterms:created xsi:type="dcterms:W3CDTF">2024-02-28T12:29:31Z</dcterms:created>
  <dcterms:modified xsi:type="dcterms:W3CDTF">2024-03-01T10:25:39Z</dcterms:modified>
</cp:coreProperties>
</file>