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6" r:id="rId5"/>
    <p:sldId id="258" r:id="rId6"/>
    <p:sldId id="259" r:id="rId7"/>
    <p:sldId id="265" r:id="rId8"/>
    <p:sldId id="261" r:id="rId9"/>
    <p:sldId id="260" r:id="rId10"/>
    <p:sldId id="262" r:id="rId11"/>
    <p:sldId id="264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5A77C-2CF9-4ED7-A4AE-B832C2AF4B6B}" v="6" dt="2023-12-18T08:55:46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e Kinserdal" userId="0299d770-e267-4652-88b2-1e90c03b07b3" providerId="ADAL" clId="{5D35A77C-2CF9-4ED7-A4AE-B832C2AF4B6B}"/>
    <pc:docChg chg="undo custSel addSld modSld sldOrd">
      <pc:chgData name="Frode Kinserdal" userId="0299d770-e267-4652-88b2-1e90c03b07b3" providerId="ADAL" clId="{5D35A77C-2CF9-4ED7-A4AE-B832C2AF4B6B}" dt="2023-12-18T08:56:02.443" v="1563" actId="20577"/>
      <pc:docMkLst>
        <pc:docMk/>
      </pc:docMkLst>
      <pc:sldChg chg="addSp modSp mod setBg">
        <pc:chgData name="Frode Kinserdal" userId="0299d770-e267-4652-88b2-1e90c03b07b3" providerId="ADAL" clId="{5D35A77C-2CF9-4ED7-A4AE-B832C2AF4B6B}" dt="2023-12-17T13:14:23.921" v="39" actId="26606"/>
        <pc:sldMkLst>
          <pc:docMk/>
          <pc:sldMk cId="3125421443" sldId="257"/>
        </pc:sldMkLst>
        <pc:spChg chg="mo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2" creationId="{0CA7AC34-074F-C4C7-AA7A-E1D9FA14F6BA}"/>
          </ac:spMkLst>
        </pc:spChg>
        <pc:spChg chg="mo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3" creationId="{528CC8FE-DC81-D139-4804-8326B99B2B6F}"/>
          </ac:spMkLst>
        </pc:spChg>
        <pc:spChg chg="mo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4" creationId="{5270C91A-B2B5-13F4-7037-4DC791013ABD}"/>
          </ac:spMkLst>
        </pc:spChg>
        <pc:spChg chg="mo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5" creationId="{3DED0B95-8EF9-60AF-5B38-49F9DC770566}"/>
          </ac:spMkLst>
        </pc:spChg>
        <pc:spChg chg="mo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6" creationId="{BC596A10-777E-868E-4DFD-CF713ABB9C50}"/>
          </ac:spMkLst>
        </pc:spChg>
        <pc:spChg chg="add">
          <ac:chgData name="Frode Kinserdal" userId="0299d770-e267-4652-88b2-1e90c03b07b3" providerId="ADAL" clId="{5D35A77C-2CF9-4ED7-A4AE-B832C2AF4B6B}" dt="2023-12-17T13:14:23.921" v="39" actId="26606"/>
          <ac:spMkLst>
            <pc:docMk/>
            <pc:sldMk cId="3125421443" sldId="257"/>
            <ac:spMk id="12" creationId="{E49D7415-2F11-44C2-B6AA-13A25B6814B9}"/>
          </ac:spMkLst>
        </pc:spChg>
        <pc:picChg chg="add">
          <ac:chgData name="Frode Kinserdal" userId="0299d770-e267-4652-88b2-1e90c03b07b3" providerId="ADAL" clId="{5D35A77C-2CF9-4ED7-A4AE-B832C2AF4B6B}" dt="2023-12-17T13:14:23.921" v="39" actId="26606"/>
          <ac:picMkLst>
            <pc:docMk/>
            <pc:sldMk cId="3125421443" sldId="257"/>
            <ac:picMk id="8" creationId="{A2B1EE2B-5A25-FB63-D445-0FC511A7A876}"/>
          </ac:picMkLst>
        </pc:picChg>
        <pc:cxnChg chg="add">
          <ac:chgData name="Frode Kinserdal" userId="0299d770-e267-4652-88b2-1e90c03b07b3" providerId="ADAL" clId="{5D35A77C-2CF9-4ED7-A4AE-B832C2AF4B6B}" dt="2023-12-17T13:14:23.921" v="39" actId="26606"/>
          <ac:cxnSpMkLst>
            <pc:docMk/>
            <pc:sldMk cId="3125421443" sldId="257"/>
            <ac:cxnSpMk id="14" creationId="{D2E57F3D-33BE-4306-87E6-245763719516}"/>
          </ac:cxnSpMkLst>
        </pc:cxnChg>
      </pc:sldChg>
      <pc:sldChg chg="addSp delSp modSp new mod setBg">
        <pc:chgData name="Frode Kinserdal" userId="0299d770-e267-4652-88b2-1e90c03b07b3" providerId="ADAL" clId="{5D35A77C-2CF9-4ED7-A4AE-B832C2AF4B6B}" dt="2023-12-17T13:17:11.778" v="159" actId="26606"/>
        <pc:sldMkLst>
          <pc:docMk/>
          <pc:sldMk cId="3921988017" sldId="258"/>
        </pc:sldMkLst>
        <pc:spChg chg="mo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2" creationId="{80624566-7F4A-B9B7-C710-517F61B5A854}"/>
          </ac:spMkLst>
        </pc:spChg>
        <pc:spChg chg="mo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3" creationId="{1EEC4BA7-4D0E-838C-C7F3-77C450217EDD}"/>
          </ac:spMkLst>
        </pc:spChg>
        <pc:spChg chg="mo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4" creationId="{C31FA8B2-A60F-F54C-ECAC-22F2E66C1A9D}"/>
          </ac:spMkLst>
        </pc:spChg>
        <pc:spChg chg="mo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5" creationId="{E88F1F4C-F910-CD81-D62B-B4E53A14E130}"/>
          </ac:spMkLst>
        </pc:spChg>
        <pc:spChg chg="mo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6" creationId="{BBA9C8BD-5351-4886-BF17-6B6D4327CED4}"/>
          </ac:spMkLst>
        </pc:spChg>
        <pc:spChg chg="add del">
          <ac:chgData name="Frode Kinserdal" userId="0299d770-e267-4652-88b2-1e90c03b07b3" providerId="ADAL" clId="{5D35A77C-2CF9-4ED7-A4AE-B832C2AF4B6B}" dt="2023-12-17T13:17:10.015" v="156" actId="26606"/>
          <ac:spMkLst>
            <pc:docMk/>
            <pc:sldMk cId="3921988017" sldId="258"/>
            <ac:spMk id="12" creationId="{E49D7415-2F11-44C2-B6AA-13A25B6814B9}"/>
          </ac:spMkLst>
        </pc:spChg>
        <pc:spChg chg="add del">
          <ac:chgData name="Frode Kinserdal" userId="0299d770-e267-4652-88b2-1e90c03b07b3" providerId="ADAL" clId="{5D35A77C-2CF9-4ED7-A4AE-B832C2AF4B6B}" dt="2023-12-17T13:17:11.736" v="158" actId="26606"/>
          <ac:spMkLst>
            <pc:docMk/>
            <pc:sldMk cId="3921988017" sldId="258"/>
            <ac:spMk id="16" creationId="{E49D7415-2F11-44C2-B6AA-13A25B6814B9}"/>
          </ac:spMkLst>
        </pc:spChg>
        <pc:spChg chg="add">
          <ac:chgData name="Frode Kinserdal" userId="0299d770-e267-4652-88b2-1e90c03b07b3" providerId="ADAL" clId="{5D35A77C-2CF9-4ED7-A4AE-B832C2AF4B6B}" dt="2023-12-17T13:17:11.778" v="159" actId="26606"/>
          <ac:spMkLst>
            <pc:docMk/>
            <pc:sldMk cId="3921988017" sldId="258"/>
            <ac:spMk id="20" creationId="{E49D7415-2F11-44C2-B6AA-13A25B6814B9}"/>
          </ac:spMkLst>
        </pc:spChg>
        <pc:picChg chg="add del">
          <ac:chgData name="Frode Kinserdal" userId="0299d770-e267-4652-88b2-1e90c03b07b3" providerId="ADAL" clId="{5D35A77C-2CF9-4ED7-A4AE-B832C2AF4B6B}" dt="2023-12-17T13:17:10.015" v="156" actId="26606"/>
          <ac:picMkLst>
            <pc:docMk/>
            <pc:sldMk cId="3921988017" sldId="258"/>
            <ac:picMk id="8" creationId="{C5A5CD80-91E3-CF9F-449A-64E0855995C5}"/>
          </ac:picMkLst>
        </pc:picChg>
        <pc:picChg chg="add del">
          <ac:chgData name="Frode Kinserdal" userId="0299d770-e267-4652-88b2-1e90c03b07b3" providerId="ADAL" clId="{5D35A77C-2CF9-4ED7-A4AE-B832C2AF4B6B}" dt="2023-12-17T13:17:11.736" v="158" actId="26606"/>
          <ac:picMkLst>
            <pc:docMk/>
            <pc:sldMk cId="3921988017" sldId="258"/>
            <ac:picMk id="18" creationId="{CB4319BB-9BBF-F63B-A987-82C951919563}"/>
          </ac:picMkLst>
        </pc:picChg>
        <pc:picChg chg="add">
          <ac:chgData name="Frode Kinserdal" userId="0299d770-e267-4652-88b2-1e90c03b07b3" providerId="ADAL" clId="{5D35A77C-2CF9-4ED7-A4AE-B832C2AF4B6B}" dt="2023-12-17T13:17:11.778" v="159" actId="26606"/>
          <ac:picMkLst>
            <pc:docMk/>
            <pc:sldMk cId="3921988017" sldId="258"/>
            <ac:picMk id="22" creationId="{C5A5CD80-91E3-CF9F-449A-64E0855995C5}"/>
          </ac:picMkLst>
        </pc:picChg>
        <pc:cxnChg chg="add del">
          <ac:chgData name="Frode Kinserdal" userId="0299d770-e267-4652-88b2-1e90c03b07b3" providerId="ADAL" clId="{5D35A77C-2CF9-4ED7-A4AE-B832C2AF4B6B}" dt="2023-12-17T13:17:10.015" v="156" actId="26606"/>
          <ac:cxnSpMkLst>
            <pc:docMk/>
            <pc:sldMk cId="3921988017" sldId="258"/>
            <ac:cxnSpMk id="14" creationId="{D2E57F3D-33BE-4306-87E6-245763719516}"/>
          </ac:cxnSpMkLst>
        </pc:cxnChg>
        <pc:cxnChg chg="add del">
          <ac:chgData name="Frode Kinserdal" userId="0299d770-e267-4652-88b2-1e90c03b07b3" providerId="ADAL" clId="{5D35A77C-2CF9-4ED7-A4AE-B832C2AF4B6B}" dt="2023-12-17T13:17:11.736" v="158" actId="26606"/>
          <ac:cxnSpMkLst>
            <pc:docMk/>
            <pc:sldMk cId="3921988017" sldId="258"/>
            <ac:cxnSpMk id="17" creationId="{3815BE95-1337-20E2-B2EF-5DA486F72FCB}"/>
          </ac:cxnSpMkLst>
        </pc:cxnChg>
        <pc:cxnChg chg="add">
          <ac:chgData name="Frode Kinserdal" userId="0299d770-e267-4652-88b2-1e90c03b07b3" providerId="ADAL" clId="{5D35A77C-2CF9-4ED7-A4AE-B832C2AF4B6B}" dt="2023-12-17T13:17:11.778" v="159" actId="26606"/>
          <ac:cxnSpMkLst>
            <pc:docMk/>
            <pc:sldMk cId="3921988017" sldId="258"/>
            <ac:cxnSpMk id="21" creationId="{D2E57F3D-33BE-4306-87E6-245763719516}"/>
          </ac:cxnSpMkLst>
        </pc:cxnChg>
      </pc:sldChg>
      <pc:sldChg chg="addSp modSp new mod setBg">
        <pc:chgData name="Frode Kinserdal" userId="0299d770-e267-4652-88b2-1e90c03b07b3" providerId="ADAL" clId="{5D35A77C-2CF9-4ED7-A4AE-B832C2AF4B6B}" dt="2023-12-18T06:43:24.503" v="1262" actId="20577"/>
        <pc:sldMkLst>
          <pc:docMk/>
          <pc:sldMk cId="2261929008" sldId="259"/>
        </pc:sldMkLst>
        <pc:spChg chg="mod">
          <ac:chgData name="Frode Kinserdal" userId="0299d770-e267-4652-88b2-1e90c03b07b3" providerId="ADAL" clId="{5D35A77C-2CF9-4ED7-A4AE-B832C2AF4B6B}" dt="2023-12-17T13:24:58.343" v="407" actId="26606"/>
          <ac:spMkLst>
            <pc:docMk/>
            <pc:sldMk cId="2261929008" sldId="259"/>
            <ac:spMk id="2" creationId="{4079BF2F-D885-90F1-2705-77FC57162FFA}"/>
          </ac:spMkLst>
        </pc:spChg>
        <pc:spChg chg="mod">
          <ac:chgData name="Frode Kinserdal" userId="0299d770-e267-4652-88b2-1e90c03b07b3" providerId="ADAL" clId="{5D35A77C-2CF9-4ED7-A4AE-B832C2AF4B6B}" dt="2023-12-18T06:43:24.503" v="1262" actId="20577"/>
          <ac:spMkLst>
            <pc:docMk/>
            <pc:sldMk cId="2261929008" sldId="259"/>
            <ac:spMk id="3" creationId="{6EC5C71D-E268-1741-FABA-B7ED7FEF7909}"/>
          </ac:spMkLst>
        </pc:spChg>
        <pc:spChg chg="mod">
          <ac:chgData name="Frode Kinserdal" userId="0299d770-e267-4652-88b2-1e90c03b07b3" providerId="ADAL" clId="{5D35A77C-2CF9-4ED7-A4AE-B832C2AF4B6B}" dt="2023-12-17T13:24:58.343" v="407" actId="26606"/>
          <ac:spMkLst>
            <pc:docMk/>
            <pc:sldMk cId="2261929008" sldId="259"/>
            <ac:spMk id="4" creationId="{449A05EB-4ABA-1835-A046-B2E025CA7F43}"/>
          </ac:spMkLst>
        </pc:spChg>
        <pc:spChg chg="mod">
          <ac:chgData name="Frode Kinserdal" userId="0299d770-e267-4652-88b2-1e90c03b07b3" providerId="ADAL" clId="{5D35A77C-2CF9-4ED7-A4AE-B832C2AF4B6B}" dt="2023-12-17T13:24:58.343" v="407" actId="26606"/>
          <ac:spMkLst>
            <pc:docMk/>
            <pc:sldMk cId="2261929008" sldId="259"/>
            <ac:spMk id="5" creationId="{74EA67EA-7A41-355A-CB1E-4ADE557612D7}"/>
          </ac:spMkLst>
        </pc:spChg>
        <pc:spChg chg="mod">
          <ac:chgData name="Frode Kinserdal" userId="0299d770-e267-4652-88b2-1e90c03b07b3" providerId="ADAL" clId="{5D35A77C-2CF9-4ED7-A4AE-B832C2AF4B6B}" dt="2023-12-17T13:24:58.343" v="407" actId="26606"/>
          <ac:spMkLst>
            <pc:docMk/>
            <pc:sldMk cId="2261929008" sldId="259"/>
            <ac:spMk id="6" creationId="{EE12A124-2F0B-AAD7-3784-F3F08261D617}"/>
          </ac:spMkLst>
        </pc:spChg>
        <pc:spChg chg="add">
          <ac:chgData name="Frode Kinserdal" userId="0299d770-e267-4652-88b2-1e90c03b07b3" providerId="ADAL" clId="{5D35A77C-2CF9-4ED7-A4AE-B832C2AF4B6B}" dt="2023-12-17T13:24:58.343" v="407" actId="26606"/>
          <ac:spMkLst>
            <pc:docMk/>
            <pc:sldMk cId="2261929008" sldId="259"/>
            <ac:spMk id="13" creationId="{E49D7415-2F11-44C2-B6AA-13A25B6814B9}"/>
          </ac:spMkLst>
        </pc:spChg>
        <pc:picChg chg="add">
          <ac:chgData name="Frode Kinserdal" userId="0299d770-e267-4652-88b2-1e90c03b07b3" providerId="ADAL" clId="{5D35A77C-2CF9-4ED7-A4AE-B832C2AF4B6B}" dt="2023-12-17T13:24:58.343" v="407" actId="26606"/>
          <ac:picMkLst>
            <pc:docMk/>
            <pc:sldMk cId="2261929008" sldId="259"/>
            <ac:picMk id="10" creationId="{C7FB9C56-C911-759C-C7A5-6FEE70EEE6EF}"/>
          </ac:picMkLst>
        </pc:picChg>
        <pc:cxnChg chg="add">
          <ac:chgData name="Frode Kinserdal" userId="0299d770-e267-4652-88b2-1e90c03b07b3" providerId="ADAL" clId="{5D35A77C-2CF9-4ED7-A4AE-B832C2AF4B6B}" dt="2023-12-17T13:24:58.343" v="407" actId="26606"/>
          <ac:cxnSpMkLst>
            <pc:docMk/>
            <pc:sldMk cId="2261929008" sldId="259"/>
            <ac:cxnSpMk id="15" creationId="{4583FD9E-C5A7-96F7-951D-7D292013CD58}"/>
          </ac:cxnSpMkLst>
        </pc:cxnChg>
      </pc:sldChg>
      <pc:sldChg chg="addSp modSp new mod setBg">
        <pc:chgData name="Frode Kinserdal" userId="0299d770-e267-4652-88b2-1e90c03b07b3" providerId="ADAL" clId="{5D35A77C-2CF9-4ED7-A4AE-B832C2AF4B6B}" dt="2023-12-17T13:27:06.192" v="613" actId="26606"/>
        <pc:sldMkLst>
          <pc:docMk/>
          <pc:sldMk cId="962992391" sldId="260"/>
        </pc:sldMkLst>
        <pc:spChg chg="mo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2" creationId="{B120AF32-10E2-5BCE-A656-36860D310307}"/>
          </ac:spMkLst>
        </pc:spChg>
        <pc:spChg chg="mo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3" creationId="{426E6E13-BD3B-DC4E-D722-827DC1249DF0}"/>
          </ac:spMkLst>
        </pc:spChg>
        <pc:spChg chg="mo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4" creationId="{09AE7D85-331F-FD35-EC20-B14FFE4B306F}"/>
          </ac:spMkLst>
        </pc:spChg>
        <pc:spChg chg="mo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5" creationId="{908DD071-D9AA-D3D6-E1AF-5B203C6FC07D}"/>
          </ac:spMkLst>
        </pc:spChg>
        <pc:spChg chg="mo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6" creationId="{23F0D7EA-CCD5-DAFE-EC24-9721687A316E}"/>
          </ac:spMkLst>
        </pc:spChg>
        <pc:spChg chg="add">
          <ac:chgData name="Frode Kinserdal" userId="0299d770-e267-4652-88b2-1e90c03b07b3" providerId="ADAL" clId="{5D35A77C-2CF9-4ED7-A4AE-B832C2AF4B6B}" dt="2023-12-17T13:27:06.192" v="613" actId="26606"/>
          <ac:spMkLst>
            <pc:docMk/>
            <pc:sldMk cId="962992391" sldId="260"/>
            <ac:spMk id="12" creationId="{E49D7415-2F11-44C2-B6AA-13A25B6814B9}"/>
          </ac:spMkLst>
        </pc:spChg>
        <pc:picChg chg="add">
          <ac:chgData name="Frode Kinserdal" userId="0299d770-e267-4652-88b2-1e90c03b07b3" providerId="ADAL" clId="{5D35A77C-2CF9-4ED7-A4AE-B832C2AF4B6B}" dt="2023-12-17T13:27:06.192" v="613" actId="26606"/>
          <ac:picMkLst>
            <pc:docMk/>
            <pc:sldMk cId="962992391" sldId="260"/>
            <ac:picMk id="8" creationId="{59508C2B-4895-5968-181D-042AB71FD0E4}"/>
          </ac:picMkLst>
        </pc:picChg>
        <pc:cxnChg chg="add">
          <ac:chgData name="Frode Kinserdal" userId="0299d770-e267-4652-88b2-1e90c03b07b3" providerId="ADAL" clId="{5D35A77C-2CF9-4ED7-A4AE-B832C2AF4B6B}" dt="2023-12-17T13:27:06.192" v="613" actId="26606"/>
          <ac:cxnSpMkLst>
            <pc:docMk/>
            <pc:sldMk cId="962992391" sldId="260"/>
            <ac:cxnSpMk id="14" creationId="{D2E57F3D-33BE-4306-87E6-245763719516}"/>
          </ac:cxnSpMkLst>
        </pc:cxnChg>
      </pc:sldChg>
      <pc:sldChg chg="modSp new mod ord">
        <pc:chgData name="Frode Kinserdal" userId="0299d770-e267-4652-88b2-1e90c03b07b3" providerId="ADAL" clId="{5D35A77C-2CF9-4ED7-A4AE-B832C2AF4B6B}" dt="2023-12-18T07:54:54.093" v="1513"/>
        <pc:sldMkLst>
          <pc:docMk/>
          <pc:sldMk cId="3007725354" sldId="261"/>
        </pc:sldMkLst>
        <pc:spChg chg="mod">
          <ac:chgData name="Frode Kinserdal" userId="0299d770-e267-4652-88b2-1e90c03b07b3" providerId="ADAL" clId="{5D35A77C-2CF9-4ED7-A4AE-B832C2AF4B6B}" dt="2023-12-17T13:30:18.029" v="679" actId="20577"/>
          <ac:spMkLst>
            <pc:docMk/>
            <pc:sldMk cId="3007725354" sldId="261"/>
            <ac:spMk id="2" creationId="{0297A806-172B-F28D-0B88-8D5C7C771FEB}"/>
          </ac:spMkLst>
        </pc:spChg>
        <pc:spChg chg="mod">
          <ac:chgData name="Frode Kinserdal" userId="0299d770-e267-4652-88b2-1e90c03b07b3" providerId="ADAL" clId="{5D35A77C-2CF9-4ED7-A4AE-B832C2AF4B6B}" dt="2023-12-17T13:31:59.540" v="741" actId="27636"/>
          <ac:spMkLst>
            <pc:docMk/>
            <pc:sldMk cId="3007725354" sldId="261"/>
            <ac:spMk id="3" creationId="{B3998F76-1CB3-F926-2B2C-BEB6315EEB34}"/>
          </ac:spMkLst>
        </pc:spChg>
      </pc:sldChg>
      <pc:sldChg chg="addSp delSp modSp new mod setBg">
        <pc:chgData name="Frode Kinserdal" userId="0299d770-e267-4652-88b2-1e90c03b07b3" providerId="ADAL" clId="{5D35A77C-2CF9-4ED7-A4AE-B832C2AF4B6B}" dt="2023-12-18T08:56:02.443" v="1563" actId="20577"/>
        <pc:sldMkLst>
          <pc:docMk/>
          <pc:sldMk cId="3143399740" sldId="262"/>
        </pc:sldMkLst>
        <pc:spChg chg="mod">
          <ac:chgData name="Frode Kinserdal" userId="0299d770-e267-4652-88b2-1e90c03b07b3" providerId="ADAL" clId="{5D35A77C-2CF9-4ED7-A4AE-B832C2AF4B6B}" dt="2023-12-18T06:46:47.450" v="1280" actId="26606"/>
          <ac:spMkLst>
            <pc:docMk/>
            <pc:sldMk cId="3143399740" sldId="262"/>
            <ac:spMk id="2" creationId="{C2AA5CCC-C11E-76D0-0AEA-930C1669250C}"/>
          </ac:spMkLst>
        </pc:spChg>
        <pc:spChg chg="mod">
          <ac:chgData name="Frode Kinserdal" userId="0299d770-e267-4652-88b2-1e90c03b07b3" providerId="ADAL" clId="{5D35A77C-2CF9-4ED7-A4AE-B832C2AF4B6B}" dt="2023-12-18T08:56:02.443" v="1563" actId="20577"/>
          <ac:spMkLst>
            <pc:docMk/>
            <pc:sldMk cId="3143399740" sldId="262"/>
            <ac:spMk id="3" creationId="{97155766-C2F2-F087-0192-D8E4E9F4549B}"/>
          </ac:spMkLst>
        </pc:spChg>
        <pc:spChg chg="mod">
          <ac:chgData name="Frode Kinserdal" userId="0299d770-e267-4652-88b2-1e90c03b07b3" providerId="ADAL" clId="{5D35A77C-2CF9-4ED7-A4AE-B832C2AF4B6B}" dt="2023-12-17T13:52:30.500" v="1126" actId="26606"/>
          <ac:spMkLst>
            <pc:docMk/>
            <pc:sldMk cId="3143399740" sldId="262"/>
            <ac:spMk id="4" creationId="{CEFE5A66-6773-A427-5C3D-BBC0BAB968D2}"/>
          </ac:spMkLst>
        </pc:spChg>
        <pc:spChg chg="mod">
          <ac:chgData name="Frode Kinserdal" userId="0299d770-e267-4652-88b2-1e90c03b07b3" providerId="ADAL" clId="{5D35A77C-2CF9-4ED7-A4AE-B832C2AF4B6B}" dt="2023-12-18T06:46:47.450" v="1280" actId="26606"/>
          <ac:spMkLst>
            <pc:docMk/>
            <pc:sldMk cId="3143399740" sldId="262"/>
            <ac:spMk id="5" creationId="{1B3FA2EF-C0BA-2711-563A-0DB054567971}"/>
          </ac:spMkLst>
        </pc:spChg>
        <pc:spChg chg="mod">
          <ac:chgData name="Frode Kinserdal" userId="0299d770-e267-4652-88b2-1e90c03b07b3" providerId="ADAL" clId="{5D35A77C-2CF9-4ED7-A4AE-B832C2AF4B6B}" dt="2023-12-17T13:52:30.500" v="1126" actId="26606"/>
          <ac:spMkLst>
            <pc:docMk/>
            <pc:sldMk cId="3143399740" sldId="262"/>
            <ac:spMk id="6" creationId="{7F21AF3D-382D-DEC0-7638-0B6CBDEAAB92}"/>
          </ac:spMkLst>
        </pc:spChg>
        <pc:spChg chg="add del">
          <ac:chgData name="Frode Kinserdal" userId="0299d770-e267-4652-88b2-1e90c03b07b3" providerId="ADAL" clId="{5D35A77C-2CF9-4ED7-A4AE-B832C2AF4B6B}" dt="2023-12-17T13:52:21.492" v="1121" actId="26606"/>
          <ac:spMkLst>
            <pc:docMk/>
            <pc:sldMk cId="3143399740" sldId="262"/>
            <ac:spMk id="11" creationId="{5F710FDB-0919-493E-8539-8240C23F1EB2}"/>
          </ac:spMkLst>
        </pc:spChg>
        <pc:spChg chg="add del">
          <ac:chgData name="Frode Kinserdal" userId="0299d770-e267-4652-88b2-1e90c03b07b3" providerId="ADAL" clId="{5D35A77C-2CF9-4ED7-A4AE-B832C2AF4B6B}" dt="2023-12-17T13:52:26.008" v="1123" actId="26606"/>
          <ac:spMkLst>
            <pc:docMk/>
            <pc:sldMk cId="3143399740" sldId="262"/>
            <ac:spMk id="12" creationId="{660EB578-C970-4186-B93C-45851BBC6E34}"/>
          </ac:spMkLst>
        </pc:spChg>
        <pc:spChg chg="add del">
          <ac:chgData name="Frode Kinserdal" userId="0299d770-e267-4652-88b2-1e90c03b07b3" providerId="ADAL" clId="{5D35A77C-2CF9-4ED7-A4AE-B832C2AF4B6B}" dt="2023-12-17T13:52:30.486" v="1125" actId="26606"/>
          <ac:spMkLst>
            <pc:docMk/>
            <pc:sldMk cId="3143399740" sldId="262"/>
            <ac:spMk id="18" creationId="{E49D7415-2F11-44C2-B6AA-13A25B6814B9}"/>
          </ac:spMkLst>
        </pc:spChg>
        <pc:spChg chg="add del">
          <ac:chgData name="Frode Kinserdal" userId="0299d770-e267-4652-88b2-1e90c03b07b3" providerId="ADAL" clId="{5D35A77C-2CF9-4ED7-A4AE-B832C2AF4B6B}" dt="2023-12-18T06:46:47.450" v="1280" actId="26606"/>
          <ac:spMkLst>
            <pc:docMk/>
            <pc:sldMk cId="3143399740" sldId="262"/>
            <ac:spMk id="22" creationId="{5F710FDB-0919-493E-8539-8240C23F1EB2}"/>
          </ac:spMkLst>
        </pc:spChg>
        <pc:spChg chg="add">
          <ac:chgData name="Frode Kinserdal" userId="0299d770-e267-4652-88b2-1e90c03b07b3" providerId="ADAL" clId="{5D35A77C-2CF9-4ED7-A4AE-B832C2AF4B6B}" dt="2023-12-18T06:46:47.450" v="1280" actId="26606"/>
          <ac:spMkLst>
            <pc:docMk/>
            <pc:sldMk cId="3143399740" sldId="262"/>
            <ac:spMk id="29" creationId="{E49D7415-2F11-44C2-B6AA-13A25B6814B9}"/>
          </ac:spMkLst>
        </pc:spChg>
        <pc:picChg chg="add del">
          <ac:chgData name="Frode Kinserdal" userId="0299d770-e267-4652-88b2-1e90c03b07b3" providerId="ADAL" clId="{5D35A77C-2CF9-4ED7-A4AE-B832C2AF4B6B}" dt="2023-12-17T13:52:26.008" v="1123" actId="26606"/>
          <ac:picMkLst>
            <pc:docMk/>
            <pc:sldMk cId="3143399740" sldId="262"/>
            <ac:picMk id="8" creationId="{BD750D26-8167-6732-E11E-2BE4DC4073A8}"/>
          </ac:picMkLst>
        </pc:picChg>
        <pc:picChg chg="add del">
          <ac:chgData name="Frode Kinserdal" userId="0299d770-e267-4652-88b2-1e90c03b07b3" providerId="ADAL" clId="{5D35A77C-2CF9-4ED7-A4AE-B832C2AF4B6B}" dt="2023-12-17T13:52:30.486" v="1125" actId="26606"/>
          <ac:picMkLst>
            <pc:docMk/>
            <pc:sldMk cId="3143399740" sldId="262"/>
            <ac:picMk id="20" creationId="{B57E04C7-8DAB-26E9-3EE2-A51828B5BD58}"/>
          </ac:picMkLst>
        </pc:picChg>
        <pc:picChg chg="add">
          <ac:chgData name="Frode Kinserdal" userId="0299d770-e267-4652-88b2-1e90c03b07b3" providerId="ADAL" clId="{5D35A77C-2CF9-4ED7-A4AE-B832C2AF4B6B}" dt="2023-12-18T06:46:47.450" v="1280" actId="26606"/>
          <ac:picMkLst>
            <pc:docMk/>
            <pc:sldMk cId="3143399740" sldId="262"/>
            <ac:picMk id="25" creationId="{3227F992-D3DA-818A-62FE-8B6AED0A1943}"/>
          </ac:picMkLst>
        </pc:picChg>
        <pc:cxnChg chg="add del">
          <ac:chgData name="Frode Kinserdal" userId="0299d770-e267-4652-88b2-1e90c03b07b3" providerId="ADAL" clId="{5D35A77C-2CF9-4ED7-A4AE-B832C2AF4B6B}" dt="2023-12-17T13:52:21.492" v="1121" actId="26606"/>
          <ac:cxnSpMkLst>
            <pc:docMk/>
            <pc:sldMk cId="3143399740" sldId="262"/>
            <ac:cxnSpMk id="13" creationId="{033715A5-8048-453E-A44A-0F17BBB481A4}"/>
          </ac:cxnSpMkLst>
        </pc:cxnChg>
        <pc:cxnChg chg="add del">
          <ac:chgData name="Frode Kinserdal" userId="0299d770-e267-4652-88b2-1e90c03b07b3" providerId="ADAL" clId="{5D35A77C-2CF9-4ED7-A4AE-B832C2AF4B6B}" dt="2023-12-17T13:52:26.008" v="1123" actId="26606"/>
          <ac:cxnSpMkLst>
            <pc:docMk/>
            <pc:sldMk cId="3143399740" sldId="262"/>
            <ac:cxnSpMk id="14" creationId="{CDF57B02-07BB-407B-BB36-06D9C64A673E}"/>
          </ac:cxnSpMkLst>
        </pc:cxnChg>
        <pc:cxnChg chg="add del">
          <ac:chgData name="Frode Kinserdal" userId="0299d770-e267-4652-88b2-1e90c03b07b3" providerId="ADAL" clId="{5D35A77C-2CF9-4ED7-A4AE-B832C2AF4B6B}" dt="2023-12-17T13:52:26.008" v="1123" actId="26606"/>
          <ac:cxnSpMkLst>
            <pc:docMk/>
            <pc:sldMk cId="3143399740" sldId="262"/>
            <ac:cxnSpMk id="16" creationId="{C6855964-C920-48EB-8804-74291211C8A9}"/>
          </ac:cxnSpMkLst>
        </pc:cxnChg>
        <pc:cxnChg chg="add del">
          <ac:chgData name="Frode Kinserdal" userId="0299d770-e267-4652-88b2-1e90c03b07b3" providerId="ADAL" clId="{5D35A77C-2CF9-4ED7-A4AE-B832C2AF4B6B}" dt="2023-12-17T13:52:30.486" v="1125" actId="26606"/>
          <ac:cxnSpMkLst>
            <pc:docMk/>
            <pc:sldMk cId="3143399740" sldId="262"/>
            <ac:cxnSpMk id="19" creationId="{D2E57F3D-33BE-4306-87E6-245763719516}"/>
          </ac:cxnSpMkLst>
        </pc:cxnChg>
        <pc:cxnChg chg="add del">
          <ac:chgData name="Frode Kinserdal" userId="0299d770-e267-4652-88b2-1e90c03b07b3" providerId="ADAL" clId="{5D35A77C-2CF9-4ED7-A4AE-B832C2AF4B6B}" dt="2023-12-18T06:46:47.450" v="1280" actId="26606"/>
          <ac:cxnSpMkLst>
            <pc:docMk/>
            <pc:sldMk cId="3143399740" sldId="262"/>
            <ac:cxnSpMk id="23" creationId="{0AFF0B6C-73E2-4B40-9280-938C14922C87}"/>
          </ac:cxnSpMkLst>
        </pc:cxnChg>
        <pc:cxnChg chg="add">
          <ac:chgData name="Frode Kinserdal" userId="0299d770-e267-4652-88b2-1e90c03b07b3" providerId="ADAL" clId="{5D35A77C-2CF9-4ED7-A4AE-B832C2AF4B6B}" dt="2023-12-18T06:46:47.450" v="1280" actId="26606"/>
          <ac:cxnSpMkLst>
            <pc:docMk/>
            <pc:sldMk cId="3143399740" sldId="262"/>
            <ac:cxnSpMk id="31" creationId="{D2E57F3D-33BE-4306-87E6-245763719516}"/>
          </ac:cxnSpMkLst>
        </pc:cxnChg>
      </pc:sldChg>
      <pc:sldChg chg="addSp modSp new mod setBg addAnim">
        <pc:chgData name="Frode Kinserdal" userId="0299d770-e267-4652-88b2-1e90c03b07b3" providerId="ADAL" clId="{5D35A77C-2CF9-4ED7-A4AE-B832C2AF4B6B}" dt="2023-12-18T06:41:25.349" v="1215"/>
        <pc:sldMkLst>
          <pc:docMk/>
          <pc:sldMk cId="3169012723" sldId="263"/>
        </pc:sldMkLst>
        <pc:spChg chg="mo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2" creationId="{98510E79-1BC6-BC5B-4F02-030D321161B3}"/>
          </ac:spMkLst>
        </pc:spChg>
        <pc:spChg chg="mo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3" creationId="{AE5FF7D6-0EE7-C73C-6616-94D1C32A7453}"/>
          </ac:spMkLst>
        </pc:spChg>
        <pc:spChg chg="mo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4" creationId="{C49BF71C-40E6-A2EF-2450-72070F7FE5B1}"/>
          </ac:spMkLst>
        </pc:spChg>
        <pc:spChg chg="mo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5" creationId="{A2A7451E-C06A-44AF-1039-004D81132136}"/>
          </ac:spMkLst>
        </pc:spChg>
        <pc:spChg chg="mo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6" creationId="{2386091F-9631-F008-3BA6-42491A3D13BE}"/>
          </ac:spMkLst>
        </pc:spChg>
        <pc:spChg chg="add">
          <ac:chgData name="Frode Kinserdal" userId="0299d770-e267-4652-88b2-1e90c03b07b3" providerId="ADAL" clId="{5D35A77C-2CF9-4ED7-A4AE-B832C2AF4B6B}" dt="2023-12-18T06:41:25.343" v="1214" actId="26606"/>
          <ac:spMkLst>
            <pc:docMk/>
            <pc:sldMk cId="3169012723" sldId="263"/>
            <ac:spMk id="12" creationId="{E49D7415-2F11-44C2-B6AA-13A25B6814B9}"/>
          </ac:spMkLst>
        </pc:spChg>
        <pc:picChg chg="add">
          <ac:chgData name="Frode Kinserdal" userId="0299d770-e267-4652-88b2-1e90c03b07b3" providerId="ADAL" clId="{5D35A77C-2CF9-4ED7-A4AE-B832C2AF4B6B}" dt="2023-12-18T06:41:25.343" v="1214" actId="26606"/>
          <ac:picMkLst>
            <pc:docMk/>
            <pc:sldMk cId="3169012723" sldId="263"/>
            <ac:picMk id="8" creationId="{A8F16EC2-C5EB-BBA1-D8B8-63C666C3C104}"/>
          </ac:picMkLst>
        </pc:picChg>
        <pc:cxnChg chg="add">
          <ac:chgData name="Frode Kinserdal" userId="0299d770-e267-4652-88b2-1e90c03b07b3" providerId="ADAL" clId="{5D35A77C-2CF9-4ED7-A4AE-B832C2AF4B6B}" dt="2023-12-18T06:41:25.343" v="1214" actId="26606"/>
          <ac:cxnSpMkLst>
            <pc:docMk/>
            <pc:sldMk cId="3169012723" sldId="263"/>
            <ac:cxnSpMk id="14" creationId="{D2E57F3D-33BE-4306-87E6-245763719516}"/>
          </ac:cxnSpMkLst>
        </pc:cxnChg>
      </pc:sldChg>
      <pc:sldChg chg="modSp new mod">
        <pc:chgData name="Frode Kinserdal" userId="0299d770-e267-4652-88b2-1e90c03b07b3" providerId="ADAL" clId="{5D35A77C-2CF9-4ED7-A4AE-B832C2AF4B6B}" dt="2023-12-18T06:51:08.028" v="1296" actId="20577"/>
        <pc:sldMkLst>
          <pc:docMk/>
          <pc:sldMk cId="2541271239" sldId="264"/>
        </pc:sldMkLst>
        <pc:spChg chg="mod">
          <ac:chgData name="Frode Kinserdal" userId="0299d770-e267-4652-88b2-1e90c03b07b3" providerId="ADAL" clId="{5D35A77C-2CF9-4ED7-A4AE-B832C2AF4B6B}" dt="2023-12-18T06:51:08.028" v="1296" actId="20577"/>
          <ac:spMkLst>
            <pc:docMk/>
            <pc:sldMk cId="2541271239" sldId="264"/>
            <ac:spMk id="2" creationId="{A1842E31-2BA6-8791-2C28-EAAC49CA6950}"/>
          </ac:spMkLst>
        </pc:spChg>
        <pc:spChg chg="mod">
          <ac:chgData name="Frode Kinserdal" userId="0299d770-e267-4652-88b2-1e90c03b07b3" providerId="ADAL" clId="{5D35A77C-2CF9-4ED7-A4AE-B832C2AF4B6B}" dt="2023-12-18T06:51:02.091" v="1283" actId="20577"/>
          <ac:spMkLst>
            <pc:docMk/>
            <pc:sldMk cId="2541271239" sldId="264"/>
            <ac:spMk id="3" creationId="{51D34B61-A910-7B5B-412C-1949714BA141}"/>
          </ac:spMkLst>
        </pc:spChg>
      </pc:sldChg>
      <pc:sldChg chg="modSp new mod">
        <pc:chgData name="Frode Kinserdal" userId="0299d770-e267-4652-88b2-1e90c03b07b3" providerId="ADAL" clId="{5D35A77C-2CF9-4ED7-A4AE-B832C2AF4B6B}" dt="2023-12-18T06:54:56.800" v="1359" actId="20577"/>
        <pc:sldMkLst>
          <pc:docMk/>
          <pc:sldMk cId="2249973683" sldId="265"/>
        </pc:sldMkLst>
        <pc:spChg chg="mod">
          <ac:chgData name="Frode Kinserdal" userId="0299d770-e267-4652-88b2-1e90c03b07b3" providerId="ADAL" clId="{5D35A77C-2CF9-4ED7-A4AE-B832C2AF4B6B}" dt="2023-12-18T06:54:34.105" v="1322" actId="20577"/>
          <ac:spMkLst>
            <pc:docMk/>
            <pc:sldMk cId="2249973683" sldId="265"/>
            <ac:spMk id="2" creationId="{2DCF8FE2-F51A-A38E-D5B2-14F1F56C7311}"/>
          </ac:spMkLst>
        </pc:spChg>
        <pc:spChg chg="mod">
          <ac:chgData name="Frode Kinserdal" userId="0299d770-e267-4652-88b2-1e90c03b07b3" providerId="ADAL" clId="{5D35A77C-2CF9-4ED7-A4AE-B832C2AF4B6B}" dt="2023-12-18T06:54:56.800" v="1359" actId="20577"/>
          <ac:spMkLst>
            <pc:docMk/>
            <pc:sldMk cId="2249973683" sldId="265"/>
            <ac:spMk id="3" creationId="{41863FE7-78B1-462E-C285-A2CF17223A5A}"/>
          </ac:spMkLst>
        </pc:spChg>
      </pc:sldChg>
      <pc:sldChg chg="addSp delSp modSp new mod setBg">
        <pc:chgData name="Frode Kinserdal" userId="0299d770-e267-4652-88b2-1e90c03b07b3" providerId="ADAL" clId="{5D35A77C-2CF9-4ED7-A4AE-B832C2AF4B6B}" dt="2023-12-18T06:59:41.205" v="1511" actId="26606"/>
        <pc:sldMkLst>
          <pc:docMk/>
          <pc:sldMk cId="2184581104" sldId="266"/>
        </pc:sldMkLst>
        <pc:spChg chg="mo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2" creationId="{36FBDCD8-CAE9-4F30-1091-73FC2370D5B0}"/>
          </ac:spMkLst>
        </pc:spChg>
        <pc:spChg chg="mo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3" creationId="{8145D1D9-6AFC-5324-5D90-77A3766912DE}"/>
          </ac:spMkLst>
        </pc:spChg>
        <pc:spChg chg="mo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4" creationId="{6903EDD5-6902-7DCA-D3E5-C67DD6B27D89}"/>
          </ac:spMkLst>
        </pc:spChg>
        <pc:spChg chg="mo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5" creationId="{047FAD93-305D-D54C-9EB9-5981D6589C72}"/>
          </ac:spMkLst>
        </pc:spChg>
        <pc:spChg chg="mo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6" creationId="{7026CA99-DA40-3CCB-E08D-6B4707699279}"/>
          </ac:spMkLst>
        </pc:spChg>
        <pc:spChg chg="add del">
          <ac:chgData name="Frode Kinserdal" userId="0299d770-e267-4652-88b2-1e90c03b07b3" providerId="ADAL" clId="{5D35A77C-2CF9-4ED7-A4AE-B832C2AF4B6B}" dt="2023-12-18T06:59:33.135" v="1506" actId="26606"/>
          <ac:spMkLst>
            <pc:docMk/>
            <pc:sldMk cId="2184581104" sldId="266"/>
            <ac:spMk id="12" creationId="{E49D7415-2F11-44C2-B6AA-13A25B6814B9}"/>
          </ac:spMkLst>
        </pc:spChg>
        <pc:spChg chg="add del">
          <ac:chgData name="Frode Kinserdal" userId="0299d770-e267-4652-88b2-1e90c03b07b3" providerId="ADAL" clId="{5D35A77C-2CF9-4ED7-A4AE-B832C2AF4B6B}" dt="2023-12-18T06:59:37.503" v="1508" actId="26606"/>
          <ac:spMkLst>
            <pc:docMk/>
            <pc:sldMk cId="2184581104" sldId="266"/>
            <ac:spMk id="16" creationId="{E49D7415-2F11-44C2-B6AA-13A25B6814B9}"/>
          </ac:spMkLst>
        </pc:spChg>
        <pc:spChg chg="add del">
          <ac:chgData name="Frode Kinserdal" userId="0299d770-e267-4652-88b2-1e90c03b07b3" providerId="ADAL" clId="{5D35A77C-2CF9-4ED7-A4AE-B832C2AF4B6B}" dt="2023-12-18T06:59:41.190" v="1510" actId="26606"/>
          <ac:spMkLst>
            <pc:docMk/>
            <pc:sldMk cId="2184581104" sldId="266"/>
            <ac:spMk id="20" creationId="{E49D7415-2F11-44C2-B6AA-13A25B6814B9}"/>
          </ac:spMkLst>
        </pc:spChg>
        <pc:spChg chg="add">
          <ac:chgData name="Frode Kinserdal" userId="0299d770-e267-4652-88b2-1e90c03b07b3" providerId="ADAL" clId="{5D35A77C-2CF9-4ED7-A4AE-B832C2AF4B6B}" dt="2023-12-18T06:59:41.205" v="1511" actId="26606"/>
          <ac:spMkLst>
            <pc:docMk/>
            <pc:sldMk cId="2184581104" sldId="266"/>
            <ac:spMk id="24" creationId="{E49D7415-2F11-44C2-B6AA-13A25B6814B9}"/>
          </ac:spMkLst>
        </pc:spChg>
        <pc:picChg chg="add del">
          <ac:chgData name="Frode Kinserdal" userId="0299d770-e267-4652-88b2-1e90c03b07b3" providerId="ADAL" clId="{5D35A77C-2CF9-4ED7-A4AE-B832C2AF4B6B}" dt="2023-12-18T06:59:33.135" v="1506" actId="26606"/>
          <ac:picMkLst>
            <pc:docMk/>
            <pc:sldMk cId="2184581104" sldId="266"/>
            <ac:picMk id="8" creationId="{48E9EE94-A393-918E-47AC-CE87FB4BC045}"/>
          </ac:picMkLst>
        </pc:picChg>
        <pc:picChg chg="add del">
          <ac:chgData name="Frode Kinserdal" userId="0299d770-e267-4652-88b2-1e90c03b07b3" providerId="ADAL" clId="{5D35A77C-2CF9-4ED7-A4AE-B832C2AF4B6B}" dt="2023-12-18T06:59:37.503" v="1508" actId="26606"/>
          <ac:picMkLst>
            <pc:docMk/>
            <pc:sldMk cId="2184581104" sldId="266"/>
            <ac:picMk id="18" creationId="{FF980315-F095-32A1-0E22-D30425244F99}"/>
          </ac:picMkLst>
        </pc:picChg>
        <pc:picChg chg="add del">
          <ac:chgData name="Frode Kinserdal" userId="0299d770-e267-4652-88b2-1e90c03b07b3" providerId="ADAL" clId="{5D35A77C-2CF9-4ED7-A4AE-B832C2AF4B6B}" dt="2023-12-18T06:59:41.190" v="1510" actId="26606"/>
          <ac:picMkLst>
            <pc:docMk/>
            <pc:sldMk cId="2184581104" sldId="266"/>
            <ac:picMk id="22" creationId="{848829AB-D008-B351-8E0C-11FC6A2A00B6}"/>
          </ac:picMkLst>
        </pc:picChg>
        <pc:picChg chg="add">
          <ac:chgData name="Frode Kinserdal" userId="0299d770-e267-4652-88b2-1e90c03b07b3" providerId="ADAL" clId="{5D35A77C-2CF9-4ED7-A4AE-B832C2AF4B6B}" dt="2023-12-18T06:59:41.205" v="1511" actId="26606"/>
          <ac:picMkLst>
            <pc:docMk/>
            <pc:sldMk cId="2184581104" sldId="266"/>
            <ac:picMk id="26" creationId="{FF980315-F095-32A1-0E22-D30425244F99}"/>
          </ac:picMkLst>
        </pc:picChg>
        <pc:cxnChg chg="add del">
          <ac:chgData name="Frode Kinserdal" userId="0299d770-e267-4652-88b2-1e90c03b07b3" providerId="ADAL" clId="{5D35A77C-2CF9-4ED7-A4AE-B832C2AF4B6B}" dt="2023-12-18T06:59:33.135" v="1506" actId="26606"/>
          <ac:cxnSpMkLst>
            <pc:docMk/>
            <pc:sldMk cId="2184581104" sldId="266"/>
            <ac:cxnSpMk id="14" creationId="{D2E57F3D-33BE-4306-87E6-245763719516}"/>
          </ac:cxnSpMkLst>
        </pc:cxnChg>
        <pc:cxnChg chg="add del">
          <ac:chgData name="Frode Kinserdal" userId="0299d770-e267-4652-88b2-1e90c03b07b3" providerId="ADAL" clId="{5D35A77C-2CF9-4ED7-A4AE-B832C2AF4B6B}" dt="2023-12-18T06:59:37.503" v="1508" actId="26606"/>
          <ac:cxnSpMkLst>
            <pc:docMk/>
            <pc:sldMk cId="2184581104" sldId="266"/>
            <ac:cxnSpMk id="17" creationId="{3815BE95-1337-20E2-B2EF-5DA486F72FCB}"/>
          </ac:cxnSpMkLst>
        </pc:cxnChg>
        <pc:cxnChg chg="add del">
          <ac:chgData name="Frode Kinserdal" userId="0299d770-e267-4652-88b2-1e90c03b07b3" providerId="ADAL" clId="{5D35A77C-2CF9-4ED7-A4AE-B832C2AF4B6B}" dt="2023-12-18T06:59:41.190" v="1510" actId="26606"/>
          <ac:cxnSpMkLst>
            <pc:docMk/>
            <pc:sldMk cId="2184581104" sldId="266"/>
            <ac:cxnSpMk id="21" creationId="{F2B951FD-94F7-E138-3EC2-A66A551D9137}"/>
          </ac:cxnSpMkLst>
        </pc:cxnChg>
        <pc:cxnChg chg="add">
          <ac:chgData name="Frode Kinserdal" userId="0299d770-e267-4652-88b2-1e90c03b07b3" providerId="ADAL" clId="{5D35A77C-2CF9-4ED7-A4AE-B832C2AF4B6B}" dt="2023-12-18T06:59:41.205" v="1511" actId="26606"/>
          <ac:cxnSpMkLst>
            <pc:docMk/>
            <pc:sldMk cId="2184581104" sldId="266"/>
            <ac:cxnSpMk id="25" creationId="{3815BE95-1337-20E2-B2EF-5DA486F72FC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unn.no/doi/10.18261/ISSN0805-9535-2014-03-0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17bcbe80-6dee-4e8d-a2c6-d797615644c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aplay.no/filmer/christmas-with-the-campbells-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rk.no/serie/24-stjerners-julekalender/sesong/1/episode/17/avspill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ligionsoraklene.no/hva-kan-julekalendere-pa-tv-fortelle-oss-om-religiositet-og-sekularit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gmARGvPl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argerike hellig dager interiør">
            <a:extLst>
              <a:ext uri="{FF2B5EF4-FFF2-40B4-BE49-F238E27FC236}">
                <a16:creationId xmlns:a16="http://schemas.microsoft.com/office/drawing/2014/main" id="{89959C7B-AE74-9BDD-D668-EDCF8F65C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7" r="13743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DAC7B9-0415-DE96-5469-2E03F360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nb-NO" sz="4000"/>
              <a:t>Hva er det med jul?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B1AA8D-12B3-4E9B-8DD7-5B6CC3852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1208146"/>
            <a:ext cx="3137031" cy="979680"/>
          </a:xfrm>
        </p:spPr>
        <p:txBody>
          <a:bodyPr anchor="t">
            <a:normAutofit/>
          </a:bodyPr>
          <a:lstStyle/>
          <a:p>
            <a:r>
              <a:rPr lang="nb-NO" sz="1800"/>
              <a:t>Jul og populærkultur</a:t>
            </a:r>
          </a:p>
        </p:txBody>
      </p:sp>
    </p:spTree>
    <p:extLst>
      <p:ext uri="{BB962C8B-B14F-4D97-AF65-F5344CB8AC3E}">
        <p14:creationId xmlns:p14="http://schemas.microsoft.com/office/powerpoint/2010/main" val="29285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74690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tjerneskudd om kvelden med juletre">
            <a:extLst>
              <a:ext uri="{FF2B5EF4-FFF2-40B4-BE49-F238E27FC236}">
                <a16:creationId xmlns:a16="http://schemas.microsoft.com/office/drawing/2014/main" id="{3227F992-D3DA-818A-62FE-8B6AED0A1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4" r="35454" b="-2"/>
          <a:stretch/>
        </p:blipFill>
        <p:spPr>
          <a:xfrm>
            <a:off x="20" y="-1"/>
            <a:ext cx="4788992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AA5CCC-C11E-76D0-0AEA-930C1669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914" y="914400"/>
            <a:ext cx="6117336" cy="1316736"/>
          </a:xfrm>
        </p:spPr>
        <p:txBody>
          <a:bodyPr>
            <a:normAutofit/>
          </a:bodyPr>
          <a:lstStyle/>
          <a:p>
            <a:r>
              <a:rPr lang="nb-NO" sz="3700"/>
              <a:t>Fra jul til vinterfest? Og fra Advent til </a:t>
            </a:r>
            <a:r>
              <a:rPr lang="nb-NO" sz="3700" err="1"/>
              <a:t>Novent</a:t>
            </a:r>
            <a:r>
              <a:rPr lang="nb-NO" sz="3700"/>
              <a:t>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55766-C2F2-F087-0192-D8E4E9F4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914" y="2231136"/>
            <a:ext cx="6117336" cy="3931920"/>
          </a:xfrm>
        </p:spPr>
        <p:txBody>
          <a:bodyPr>
            <a:normAutofit fontScale="92500"/>
          </a:bodyPr>
          <a:lstStyle/>
          <a:p>
            <a:r>
              <a:rPr lang="nb-NO" dirty="0"/>
              <a:t>Jul i ledere i norske aviser: </a:t>
            </a:r>
          </a:p>
          <a:p>
            <a:r>
              <a:rPr lang="nb-NO" dirty="0"/>
              <a:t>Kobler sammen religion og nasjonal selvforståelse (</a:t>
            </a:r>
            <a:r>
              <a:rPr lang="nb-NO" dirty="0" err="1"/>
              <a:t>Civil</a:t>
            </a:r>
            <a:r>
              <a:rPr lang="nb-NO" dirty="0"/>
              <a:t> religion) </a:t>
            </a:r>
          </a:p>
          <a:p>
            <a:r>
              <a:rPr lang="nb-NO" dirty="0"/>
              <a:t>Norge som homogent land </a:t>
            </a:r>
            <a:r>
              <a:rPr lang="nb-NO" dirty="0">
                <a:sym typeface="Wingdings" panose="05000000000000000000" pitchFamily="2" charset="2"/>
              </a:rPr>
              <a:t> blitt mer heterogent</a:t>
            </a:r>
          </a:p>
          <a:p>
            <a:r>
              <a:rPr lang="nb-NO" dirty="0">
                <a:sym typeface="Wingdings" panose="05000000000000000000" pitchFamily="2" charset="2"/>
              </a:rPr>
              <a:t>Stig </a:t>
            </a:r>
            <a:r>
              <a:rPr lang="nb-NO" dirty="0" err="1">
                <a:sym typeface="Wingdings" panose="05000000000000000000" pitchFamily="2" charset="2"/>
              </a:rPr>
              <a:t>Hjarvard</a:t>
            </a:r>
            <a:r>
              <a:rPr lang="nb-NO" dirty="0">
                <a:sym typeface="Wingdings" panose="05000000000000000000" pitchFamily="2" charset="2"/>
              </a:rPr>
              <a:t> (medieforsker): Banal religion. Media virker sekulariserende. Lite forpliktende religion. </a:t>
            </a:r>
          </a:p>
          <a:p>
            <a:r>
              <a:rPr lang="nb-NO" dirty="0">
                <a:sym typeface="Wingdings" panose="05000000000000000000" pitchFamily="2" charset="2"/>
              </a:rPr>
              <a:t>Mer behov for å samle folk om tynt smurt religion? Eller tradisjon? </a:t>
            </a:r>
          </a:p>
          <a:p>
            <a:r>
              <a:rPr lang="nb-NO" dirty="0">
                <a:hlinkClick r:id="rId3"/>
              </a:rPr>
              <a:t>https://www.idunn.no/doi/10.18261/ISSN0805-9535-2014-03-04</a:t>
            </a:r>
            <a:r>
              <a:rPr lang="nb-NO" dirty="0"/>
              <a:t> (Løvland og Repstad: Å </a:t>
            </a:r>
            <a:r>
              <a:rPr lang="nb-NO"/>
              <a:t>jul med din leder)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FE5A66-6773-A427-5C3D-BBC0BAB9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3FA2EF-C0BA-2711-563A-0DB05456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4" y="6356350"/>
            <a:ext cx="39158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21AF3D-382D-DEC0-7638-0B6CBDE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42E31-2BA6-8791-2C28-EAAC49C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Julequiz </a:t>
            </a:r>
            <a:r>
              <a:rPr lang="nb-NO" dirty="0">
                <a:sym typeface="Wingdings" panose="05000000000000000000" pitchFamily="2" charset="2"/>
              </a:rPr>
              <a:t>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D34B61-A910-7B5B-412C-1949714B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https://create.kahoot.it/details/17bcbe80-6dee-4e8d-a2c6-d797615644c4</a:t>
            </a:r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2A5CAB-A035-9D41-D7F5-3383DA32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821ACD-FE33-B904-5FDD-945A8B1E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B7C368-0B28-D457-EDAC-670145AE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74690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Kameralinse">
            <a:extLst>
              <a:ext uri="{FF2B5EF4-FFF2-40B4-BE49-F238E27FC236}">
                <a16:creationId xmlns:a16="http://schemas.microsoft.com/office/drawing/2014/main" id="{A2B1EE2B-5A25-FB63-D445-0FC511A7A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8" r="39249" b="-2"/>
          <a:stretch/>
        </p:blipFill>
        <p:spPr>
          <a:xfrm>
            <a:off x="20" y="-1"/>
            <a:ext cx="4788992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CA7AC34-074F-C4C7-AA7A-E1D9FA14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914" y="914400"/>
            <a:ext cx="6117336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400"/>
              <a:t>Definisjon populærkultur (Wikipedia)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8CC8FE-DC81-D139-4804-8326B99B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914" y="2231136"/>
            <a:ext cx="6117336" cy="3931920"/>
          </a:xfrm>
        </p:spPr>
        <p:txBody>
          <a:bodyPr>
            <a:normAutofit/>
          </a:bodyPr>
          <a:lstStyle/>
          <a:p>
            <a:r>
              <a:rPr lang="nb-NO" b="0" i="0" dirty="0">
                <a:effectLst/>
                <a:latin typeface="Google Sans"/>
              </a:rPr>
              <a:t>Populærkultur er en fellesbetegnelse for kulturelle sjangre, uttrykk og områder som har vid utbredelse og stor popularitet, for eksempel pop- og rockemusikk, kiosklitteratur, ukeblader, tegneserier, film og tv, videospill og internett. Populærkultur står særlig sterkt blant ungdom.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70C91A-B2B5-13F4-7037-4DC79101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ED0B95-8EF9-60AF-5B38-49F9DC77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4" y="6356350"/>
            <a:ext cx="39158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596A10-777E-868E-4DFD-CF713ABB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orstørrelsesglass på klar bakgrunn">
            <a:extLst>
              <a:ext uri="{FF2B5EF4-FFF2-40B4-BE49-F238E27FC236}">
                <a16:creationId xmlns:a16="http://schemas.microsoft.com/office/drawing/2014/main" id="{A8F16EC2-C5EB-BBA1-D8B8-63C666C3C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5" r="9185" b="-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8510E79-1BC6-BC5B-4F02-030D3211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100"/>
              <a:t>Hva må til for at du skal få «julestemning»?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5FF7D6-0EE7-C73C-6616-94D1C32A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r>
              <a:rPr lang="nb-NO" dirty="0"/>
              <a:t>Spør naboene dine i klasserommet!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9BF71C-40E6-A2EF-2450-72070F7F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A7451E-C06A-44AF-1039-004D8113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86091F-9631-F008-3BA6-42491A3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3815BE95-1337-20E2-B2EF-5DA486F72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Nærbilde av en damp bolle av hvit ris">
            <a:extLst>
              <a:ext uri="{FF2B5EF4-FFF2-40B4-BE49-F238E27FC236}">
                <a16:creationId xmlns:a16="http://schemas.microsoft.com/office/drawing/2014/main" id="{FF980315-F095-32A1-0E22-D30425244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" r="51483" b="-1"/>
          <a:stretch/>
        </p:blipFill>
        <p:spPr>
          <a:xfrm>
            <a:off x="7414664" y="10"/>
            <a:ext cx="4777335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6FBDCD8-CAE9-4F30-1091-73FC2370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239599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/>
              <a:t>Jul er en høytid med mange tradisjoner. Ikke alle gjør alt!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45D1D9-6AFC-5324-5D90-77A37669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239599" cy="3931920"/>
          </a:xfrm>
        </p:spPr>
        <p:txBody>
          <a:bodyPr>
            <a:normAutofit/>
          </a:bodyPr>
          <a:lstStyle/>
          <a:p>
            <a:r>
              <a:rPr lang="nb-NO" dirty="0"/>
              <a:t>Advent</a:t>
            </a:r>
          </a:p>
          <a:p>
            <a:r>
              <a:rPr lang="nb-NO" dirty="0"/>
              <a:t>Lucia</a:t>
            </a:r>
          </a:p>
          <a:p>
            <a:r>
              <a:rPr lang="nb-NO" dirty="0"/>
              <a:t>Adventsstaker</a:t>
            </a:r>
          </a:p>
          <a:p>
            <a:r>
              <a:rPr lang="nb-NO" dirty="0"/>
              <a:t>Julefilmer</a:t>
            </a:r>
          </a:p>
          <a:p>
            <a:r>
              <a:rPr lang="nb-NO" dirty="0"/>
              <a:t>Grøt</a:t>
            </a:r>
          </a:p>
          <a:p>
            <a:r>
              <a:rPr lang="nb-NO" dirty="0"/>
              <a:t>Pinnekjøtt/ribbe</a:t>
            </a:r>
          </a:p>
          <a:p>
            <a:r>
              <a:rPr lang="nb-NO" dirty="0"/>
              <a:t>Pakker</a:t>
            </a:r>
          </a:p>
          <a:p>
            <a:r>
              <a:rPr lang="nb-NO" dirty="0"/>
              <a:t>Kirkegang osv.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03EDD5-6902-7DCA-D3E5-C67DD6B2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12/18/2023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FAD93-305D-D54C-9EB9-5981D658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26CA99-DA40-3CCB-E08D-6B470769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Hånd ombrydning er til stede">
            <a:extLst>
              <a:ext uri="{FF2B5EF4-FFF2-40B4-BE49-F238E27FC236}">
                <a16:creationId xmlns:a16="http://schemas.microsoft.com/office/drawing/2014/main" id="{C5A5CD80-91E3-CF9F-449A-64E08559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2" r="32488" b="-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624566-7F4A-B9B7-C710-517F61B5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/>
              <a:t>På hvilken måte Kan vi knytte jul til populærkultur?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C4BA7-4D0E-838C-C7F3-77C45021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r>
              <a:rPr lang="nb-NO" dirty="0"/>
              <a:t>Julefilmer</a:t>
            </a:r>
          </a:p>
          <a:p>
            <a:r>
              <a:rPr lang="nb-NO" dirty="0"/>
              <a:t>Julemusikk</a:t>
            </a:r>
          </a:p>
          <a:p>
            <a:r>
              <a:rPr lang="nb-NO" dirty="0"/>
              <a:t>Julehefter</a:t>
            </a:r>
          </a:p>
          <a:p>
            <a:r>
              <a:rPr lang="nb-NO" dirty="0"/>
              <a:t>Julemarked</a:t>
            </a:r>
          </a:p>
          <a:p>
            <a:r>
              <a:rPr lang="nb-NO" dirty="0"/>
              <a:t>Andre forslag?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1FA8B2-A60F-F54C-ECAC-22F2E66C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8F1F4C-F910-CD81-D62B-B4E53A14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A9C8BD-5351-4886-BF17-6B6D432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4079BF2F-D885-90F1-2705-77FC5716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914400"/>
            <a:ext cx="5195889" cy="1316736"/>
          </a:xfrm>
        </p:spPr>
        <p:txBody>
          <a:bodyPr>
            <a:normAutofit/>
          </a:bodyPr>
          <a:lstStyle/>
          <a:p>
            <a:r>
              <a:rPr lang="nb-NO" dirty="0"/>
              <a:t>En moderne julefilm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C5C71D-E268-1741-FABA-B7ED7FEF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3" y="2231136"/>
            <a:ext cx="5195889" cy="3931920"/>
          </a:xfrm>
        </p:spPr>
        <p:txBody>
          <a:bodyPr>
            <a:normAutofit/>
          </a:bodyPr>
          <a:lstStyle/>
          <a:p>
            <a:r>
              <a:rPr lang="nb-NO" dirty="0">
                <a:hlinkClick r:id="rId2"/>
              </a:rPr>
              <a:t>Https://viaplay.no/filmer/christmas-with-the-campbells-2022</a:t>
            </a:r>
            <a:endParaRPr lang="nb-NO" dirty="0"/>
          </a:p>
          <a:p>
            <a:endParaRPr lang="nb-NO" dirty="0"/>
          </a:p>
          <a:p>
            <a:r>
              <a:rPr lang="nb-NO" dirty="0"/>
              <a:t>Får denne deg til å tenke på jul? Og hvorfor? </a:t>
            </a:r>
          </a:p>
          <a:p>
            <a:r>
              <a:rPr lang="nb-NO" dirty="0"/>
              <a:t>Hvilke elementer framstår «julete» her? </a:t>
            </a:r>
          </a:p>
          <a:p>
            <a:r>
              <a:rPr lang="nb-NO" dirty="0"/>
              <a:t>Diskuter i grupper. </a:t>
            </a:r>
          </a:p>
          <a:p>
            <a:r>
              <a:rPr lang="nb-NO" dirty="0"/>
              <a:t>Hvordan hadde din «drømmejulefilm» sett ut?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9A05EB-4ABA-1835-A046-B2E025CA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EA67EA-7A41-355A-CB1E-4ADE557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12A124-2F0B-AAD7-3784-F3F08261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Graphic 9" descr="Wreath Holiday">
            <a:extLst>
              <a:ext uri="{FF2B5EF4-FFF2-40B4-BE49-F238E27FC236}">
                <a16:creationId xmlns:a16="http://schemas.microsoft.com/office/drawing/2014/main" id="{C7FB9C56-C911-759C-C7A5-6FEE70EEE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0752" y="914783"/>
            <a:ext cx="5055865" cy="50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CF8FE2-F51A-A38E-D5B2-14F1F56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24 stjerners julekalender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863FE7-78B1-462E-C285-A2CF1722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https://tv.nrk.no/serie/24-stjerners-julekalender/sesong/1/episode/17/avspiller</a:t>
            </a:r>
            <a:r>
              <a:rPr lang="nb-NO" dirty="0"/>
              <a:t> </a:t>
            </a:r>
          </a:p>
          <a:p>
            <a:r>
              <a:rPr lang="nb-NO" dirty="0"/>
              <a:t>Hva forbinder du med jul her?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E3D64B-6C38-A525-5925-85446690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798F8B-F18C-BC19-5BE8-FBE0DE61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EE6907-C50B-874F-A0ED-78579C7E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97A806-172B-F28D-0B88-8D5C7C77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Julekalender – vi leser tekst om julekalender i </a:t>
            </a:r>
            <a:r>
              <a:rPr lang="nb-NO" dirty="0" err="1"/>
              <a:t>norge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sverige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998F76-1CB3-F926-2B2C-BEB6315E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>
                <a:hlinkClick r:id="rId2"/>
              </a:rPr>
              <a:t>https://religionsoraklene.no/hva-kan-julekalendere-pa-tv-fortelle-oss-om-religiositet-og-sekularitet/</a:t>
            </a:r>
            <a:r>
              <a:rPr lang="nb-NO" dirty="0"/>
              <a:t> </a:t>
            </a:r>
          </a:p>
          <a:p>
            <a:r>
              <a:rPr lang="nb-NO" dirty="0"/>
              <a:t>Refleksjonsspørsmål: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22222"/>
                </a:solidFill>
                <a:effectLst/>
                <a:latin typeface="-apple-system"/>
              </a:rPr>
              <a:t>På hvilken måte skiller nordmenns forhold til den norske julekalenderen seg fra svenskenes forhold til den svenske?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22222"/>
                </a:solidFill>
                <a:effectLst/>
                <a:latin typeface="-apple-system"/>
              </a:rPr>
              <a:t>På hvilken måte tror du programmer som julekalenderen bidrar til å opprettholde en nasjonal identitet?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22222"/>
                </a:solidFill>
                <a:effectLst/>
                <a:latin typeface="-apple-system"/>
              </a:rPr>
              <a:t>Trenger man kunnskap om religion for å forstå for eksempel den norske kulturarven?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22222"/>
                </a:solidFill>
                <a:effectLst/>
                <a:latin typeface="-apple-system"/>
              </a:rPr>
              <a:t>Tror du programmer som julekalenderen bidrar til at noen føler seg utenfor det norske samfunnet? Hvorfor/hvorfor ikke?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85877F-18A0-33B3-3371-C6D5C4BD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45766D-ECA1-A57F-3457-11B8C31E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856A64-8E7E-9211-A2AA-FFE9D356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re med jule lys">
            <a:extLst>
              <a:ext uri="{FF2B5EF4-FFF2-40B4-BE49-F238E27FC236}">
                <a16:creationId xmlns:a16="http://schemas.microsoft.com/office/drawing/2014/main" id="{59508C2B-4895-5968-181D-042AB71FD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3" r="1" b="122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120AF32-10E2-5BCE-A656-36860D31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nb-NO" dirty="0"/>
              <a:t>Last </a:t>
            </a:r>
            <a:r>
              <a:rPr lang="nb-NO" dirty="0" err="1"/>
              <a:t>christmas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6E6E13-BD3B-DC4E-D722-827DC12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900" dirty="0">
                <a:hlinkClick r:id="rId3"/>
              </a:rPr>
              <a:t>https://www.youtube.com/watch?v=E8gmARGvPlI</a:t>
            </a:r>
            <a:r>
              <a:rPr lang="nb-NO" sz="1900" dirty="0"/>
              <a:t> </a:t>
            </a:r>
          </a:p>
          <a:p>
            <a:pPr>
              <a:lnSpc>
                <a:spcPct val="100000"/>
              </a:lnSpc>
            </a:pPr>
            <a:endParaRPr lang="nb-NO" sz="1900" dirty="0"/>
          </a:p>
          <a:p>
            <a:pPr>
              <a:lnSpc>
                <a:spcPct val="100000"/>
              </a:lnSpc>
            </a:pPr>
            <a:r>
              <a:rPr lang="nb-NO" sz="1900" dirty="0"/>
              <a:t>Hva er det med denne sangen som får deg til å tenke på jul? 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At du hører den hvert år? (Tradisjon) 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Spesielle lyder? 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Snø? 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Farger? 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At det står «Christmas» i tittelen?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AE7D85-331F-FD35-EC20-B14FFE4B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12/18/2023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8DD071-D9AA-D3D6-E1AF-5B203C6F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F0D7EA-CCD5-DAFE-EC24-9721687A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9239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11C21"/>
      </a:dk2>
      <a:lt2>
        <a:srgbClr val="F2F0F3"/>
      </a:lt2>
      <a:accent1>
        <a:srgbClr val="80AF45"/>
      </a:accent1>
      <a:accent2>
        <a:srgbClr val="A3A637"/>
      </a:accent2>
      <a:accent3>
        <a:srgbClr val="C3954D"/>
      </a:accent3>
      <a:accent4>
        <a:srgbClr val="B1523B"/>
      </a:accent4>
      <a:accent5>
        <a:srgbClr val="C34D67"/>
      </a:accent5>
      <a:accent6>
        <a:srgbClr val="B13B87"/>
      </a:accent6>
      <a:hlink>
        <a:srgbClr val="C0434A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494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Calisto MT</vt:lpstr>
      <vt:lpstr>Google Sans</vt:lpstr>
      <vt:lpstr>Univers Condensed</vt:lpstr>
      <vt:lpstr>ChronicleVTI</vt:lpstr>
      <vt:lpstr>Hva er det med jul? </vt:lpstr>
      <vt:lpstr>Definisjon populærkultur (Wikipedia)</vt:lpstr>
      <vt:lpstr>Hva må til for at du skal få «julestemning»? </vt:lpstr>
      <vt:lpstr>Jul er en høytid med mange tradisjoner. Ikke alle gjør alt!</vt:lpstr>
      <vt:lpstr>På hvilken måte Kan vi knytte jul til populærkultur? </vt:lpstr>
      <vt:lpstr>En moderne julefilm</vt:lpstr>
      <vt:lpstr>24 stjerners julekalender</vt:lpstr>
      <vt:lpstr>Julekalender – vi leser tekst om julekalender i norge vs sverige</vt:lpstr>
      <vt:lpstr>Last christmas</vt:lpstr>
      <vt:lpstr>Fra jul til vinterfest? Og fra Advent til Novent? </vt:lpstr>
      <vt:lpstr>Julequiz  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det med jul? </dc:title>
  <dc:creator>Frode Kinserdal</dc:creator>
  <cp:lastModifiedBy>Frode Kinserdal</cp:lastModifiedBy>
  <cp:revision>1</cp:revision>
  <dcterms:created xsi:type="dcterms:W3CDTF">2023-12-17T13:10:50Z</dcterms:created>
  <dcterms:modified xsi:type="dcterms:W3CDTF">2023-12-18T08:56:03Z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2023-12-17T13:12:51Z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79d85dda-a2b8-4f9c-a633-9688b0f1e306</vt:lpwstr>
  </property>
  <property fmtid="{D5CDD505-2E9C-101B-9397-08002B2CF9AE}" pid="8" name="MSIP_Label_06768ce0-ceaf-4778-8ab1-e65d26fe9939_ContentBits">
    <vt:lpwstr>0</vt:lpwstr>
  </property>
</Properties>
</file>